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2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BEBCE-54D4-48AC-A37B-507323846A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2AA65-BF4C-4E92-867D-9DE1B882A5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2AA65-BF4C-4E92-867D-9DE1B882A5CB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chemeClr val="tx2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A6CB-83FE-455B-8CF1-3A870097C58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6C36-9DA9-4ED8-B2EB-FD02028D97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0232" y="785794"/>
            <a:ext cx="55680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Урок-игра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 класс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4" y="342900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Знаете ли вы геометрию?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600076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учитель математики ГБОУ СОШ № 476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Фомина Ирина Львовна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35811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Получение баллов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Листы с написанными утверждениями выдаются каждой команде.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на обдумывание 3 минуты.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верный ответ 1 балл.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66594">
            <a:off x="5334908" y="4190147"/>
            <a:ext cx="36306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5009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геометрические построения.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тупоугольном треугольнике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М - тупой угол, провести высоту из вершины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Проведите прямую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чтобы она пересекала все стороны треугольника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Начертите угол 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=120˚. Проведите два луча, чтобы они разделили угол на три равных угла.</a:t>
            </a:r>
          </a:p>
          <a:p>
            <a:pPr marL="342900" indent="-34290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Начертите треугольник, все высоты которого пересекаются во одной вершине.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143240" y="4857760"/>
            <a:ext cx="4143404" cy="1143008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43174" y="592933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50057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9520" y="57864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Получение баллов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выполнения 10 минут.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Каждое задание оценивается в 1 балл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76268">
            <a:off x="5318355" y="4251962"/>
            <a:ext cx="36306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нарисовать на доске, используя только геометрические фигуры веселого зайчика.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05590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496"/>
            <a:ext cx="2786082" cy="331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77867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Получение баллов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выполнения задания 5 минут.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задания по пятибалльной системе.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69161">
            <a:off x="5371088" y="4113856"/>
            <a:ext cx="36306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Нагибин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Ф.Ф.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Канин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Е.С.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Математическая шкатулка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Пособие для учащихся 4-8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сред.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5-е изд.  М.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Просвещение, 1988. -160 с.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ил.</a:t>
            </a:r>
          </a:p>
          <a:p>
            <a:pPr marL="342900" indent="-342900" algn="just">
              <a:buAutoNum type="arabicParenR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Шустеф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Ф.М.  Материал для 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внеклассной работы по математике 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Минск,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асвета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1968 208 с. с </a:t>
            </a:r>
          </a:p>
          <a:p>
            <a:pPr marL="342900" indent="-34290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60 000 экз. 42 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143248"/>
            <a:ext cx="3040634" cy="3134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00430" y="2571744"/>
            <a:ext cx="5429288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Проверить усвоение темы «Начальные геометрические сведения и треугольники»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Групповая. Класс делится на команды.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43182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проведения: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9059" y="571480"/>
            <a:ext cx="3108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Введение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3582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разминка.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означает это слово?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великое творение лежит в основе всех современных учебников геометрии?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прибор для измерения углов на местности.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 для наиболее точного измерения диаметров различных трубок.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углов при  основании равнобедренного равен  38˚.  Остроугольным или тупоугольным  является этот треугольник? 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Высоты данного треугольника не пересекаются. О каком треугольнике идет речь?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больше периметр квадрата со стороной  2см или его площадь?</a:t>
            </a:r>
          </a:p>
          <a:p>
            <a:pPr marL="342900" indent="-34290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286124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правильный ответ - 1 балл.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6430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 задаются всем командам одновременно.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Отвечает та команда, которая первой поднимает руку.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57148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Получение баллов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34528">
            <a:off x="5338094" y="4181270"/>
            <a:ext cx="36306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785794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верь глазам своим. Сравните отрезки.</a:t>
            </a:r>
          </a:p>
        </p:txBody>
      </p:sp>
      <p:pic>
        <p:nvPicPr>
          <p:cNvPr id="3" name="Рисунок 2" descr="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81534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76438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Получение баллов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команда получает чертеж.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верное сравнение команда получает 1 балл.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33887">
            <a:off x="5328784" y="4209273"/>
            <a:ext cx="36306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знаете ли вы геометрические фигуры?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Запишите, как можно больше известных вам геометрических фигур.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952063">
            <a:off x="706329" y="3410073"/>
            <a:ext cx="2988535" cy="210205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071934" y="2857496"/>
            <a:ext cx="4000528" cy="3500462"/>
          </a:xfrm>
          <a:prstGeom prst="triangl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43240" y="2357430"/>
            <a:ext cx="2071702" cy="1928826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500826" y="2071678"/>
            <a:ext cx="2428892" cy="2143140"/>
          </a:xfrm>
          <a:prstGeom prst="star5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78581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Получение баллов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Побеждает та команда, у которой наибольшее количество названий, которых нет в списках других команд.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каждое такое название 1 балл.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06045">
            <a:off x="5331225" y="4379161"/>
            <a:ext cx="36306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50112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верны ли высказывания?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Вертикальные углы равны.</a:t>
            </a:r>
          </a:p>
          <a:p>
            <a:pPr marL="342900" indent="-34290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Если две стороны и угол между ними одного треугольника равны двум сторонам и углу между ними другого треугольника, то такие треугольники равны.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Высота равнобедренного треугольника является его медианой.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Если сторона и два угла одного треугольника одного треугольника соответственно равны стороне и двум  углам другого треугольника, то такие треугольники равны.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Медиана равнобедренного треугольника, проведенная к основанию, является биссектрисой.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Если сумма двух углов равна 180˚, то эти углы смежные.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Если луч исходит из вершины угла и делит этот угол на два равных угла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луч- биссектриса этого угла.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544</Words>
  <Application>Microsoft Office PowerPoint</Application>
  <PresentationFormat>Экран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2013-01-01T02:35:27Z</dcterms:created>
  <dcterms:modified xsi:type="dcterms:W3CDTF">2013-01-01T05:34:53Z</dcterms:modified>
</cp:coreProperties>
</file>