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82" r:id="rId7"/>
    <p:sldId id="284" r:id="rId8"/>
    <p:sldId id="286" r:id="rId9"/>
    <p:sldId id="280" r:id="rId10"/>
    <p:sldId id="261" r:id="rId11"/>
    <p:sldId id="263" r:id="rId12"/>
    <p:sldId id="264" r:id="rId13"/>
    <p:sldId id="278" r:id="rId14"/>
    <p:sldId id="265" r:id="rId15"/>
    <p:sldId id="275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breeze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E768C8-ED5C-47BE-B896-2B8EE54870C1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643484-14BD-4CC0-9B20-A8C5EDC24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  <p:sndAc>
      <p:stSnd>
        <p:snd r:embed="rId13" name="breeze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1500197"/>
          </a:xfrm>
        </p:spPr>
        <p:txBody>
          <a:bodyPr>
            <a:noAutofit/>
          </a:bodyPr>
          <a:lstStyle/>
          <a:p>
            <a:r>
              <a:rPr lang="ru-RU" sz="6600" b="1" i="1" u="sng" dirty="0" smtClean="0">
                <a:solidFill>
                  <a:srgbClr val="FF0000"/>
                </a:solidFill>
              </a:rPr>
              <a:t>В поисках </a:t>
            </a:r>
            <a:br>
              <a:rPr lang="ru-RU" sz="6600" b="1" i="1" u="sng" dirty="0" smtClean="0">
                <a:solidFill>
                  <a:srgbClr val="FF0000"/>
                </a:solidFill>
              </a:rPr>
            </a:br>
            <a:r>
              <a:rPr lang="ru-RU" sz="6600" b="1" i="1" u="sng" dirty="0" smtClean="0">
                <a:solidFill>
                  <a:srgbClr val="FF0000"/>
                </a:solidFill>
              </a:rPr>
              <a:t>зеркального мира</a:t>
            </a:r>
            <a:endParaRPr lang="ru-RU" sz="6600" b="1" i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5517233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начальных классов 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Бакланова Т. С. 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МБОУ «ООШ№98»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000240"/>
            <a:ext cx="4689480" cy="354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4614866" cy="4554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Что же такое "симметрия"?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Когда мы смотрим в зеркало,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мы наблюдаем в нем свое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отражение - это пример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"зеркальной" симметрии.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Зеркальное отражение - это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пример так называемого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"ортогонального"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преобразования,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FF00"/>
                </a:solidFill>
              </a:rPr>
              <a:t>изменяющего ориентацию.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ЗЕРКАЛЬНАЯ СИММЕТРИЯ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928802"/>
            <a:ext cx="29337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1538" y="2714620"/>
            <a:ext cx="7215238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Симметрия треугольника и "кирпичика«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СИММЕТРИЯ В АРХИТЕКТУРЕ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500306"/>
            <a:ext cx="3494087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571612"/>
            <a:ext cx="4060825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СИММЕТРИЧНЫ БЫВАЮТ ДАЖЕ ИГРУШКИ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3116"/>
            <a:ext cx="4000528" cy="33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285992"/>
            <a:ext cx="370613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64320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Понятие симметрии проходит через всю историю человечества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071678"/>
            <a:ext cx="4419600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ДА  </a:t>
            </a:r>
            <a:r>
              <a:rPr lang="ru-RU" sz="7200" b="1" i="1" dirty="0" smtClean="0">
                <a:solidFill>
                  <a:srgbClr val="FF0000"/>
                </a:solidFill>
              </a:rPr>
              <a:t>ЗДРАВСТВУЕТ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214818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Доказать, что фигура симметрична можно очень просто – разделить ее на 2 равные части по вертикали или по горизонтали с помощью оси симметрии – это и будет доказательством симметрии.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8229600" cy="257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Фундаментальным понятием науки, которое наряду с понятием "гармонии" имеет отношение практически ко всем структурам природы, науки и искусства, является "симметрия".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"Симметрия, как бы мы не понимали это слово, есть идея, с помощью которой человек пытался объяснить и создать порядок, красоту и совершенство</a:t>
            </a:r>
            <a:r>
              <a:rPr lang="ru-RU" sz="3200" dirty="0" smtClean="0"/>
              <a:t>".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ЧТО ЖЕ ТАКОЕ СИММЕТРИЯ?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356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Основополагающий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вопрос:</a:t>
            </a:r>
            <a:r>
              <a:rPr lang="ru-RU" sz="5400" b="1" dirty="0" smtClean="0">
                <a:solidFill>
                  <a:srgbClr val="92D050"/>
                </a:solidFill>
              </a:rPr>
              <a:t/>
            </a:r>
            <a:br>
              <a:rPr lang="ru-RU" sz="5400" b="1" dirty="0" smtClean="0">
                <a:solidFill>
                  <a:srgbClr val="92D050"/>
                </a:solidFill>
              </a:rPr>
            </a:br>
            <a:r>
              <a:rPr lang="ru-RU" sz="5400" b="1" dirty="0" smtClean="0">
                <a:solidFill>
                  <a:srgbClr val="FFFF00"/>
                </a:solidFill>
              </a:rPr>
              <a:t>Симметрия – это гармония природы или игра человеческого воображения</a:t>
            </a:r>
            <a:r>
              <a:rPr lang="ru-RU" sz="5400" b="1" dirty="0" smtClean="0">
                <a:solidFill>
                  <a:srgbClr val="92D050"/>
                </a:solidFill>
              </a:rPr>
              <a:t>?</a:t>
            </a:r>
            <a:endParaRPr lang="ru-RU" sz="5400" b="1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30480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572008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6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Проблемный  вопрос:</a:t>
            </a:r>
            <a:r>
              <a:rPr lang="ru-RU" sz="6000" b="1" dirty="0" smtClean="0">
                <a:solidFill>
                  <a:srgbClr val="FFFF00"/>
                </a:solidFill>
              </a:rPr>
              <a:t/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5300" b="1" dirty="0" smtClean="0">
                <a:solidFill>
                  <a:srgbClr val="FFFF00"/>
                </a:solidFill>
              </a:rPr>
              <a:t>Почему симметрия существует во всем окружающем нас мире</a:t>
            </a:r>
            <a:r>
              <a:rPr lang="ru-RU" sz="6000" b="1" dirty="0" smtClean="0">
                <a:solidFill>
                  <a:srgbClr val="FFFF00"/>
                </a:solidFill>
              </a:rPr>
              <a:t>? </a:t>
            </a:r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357694"/>
            <a:ext cx="165258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643314"/>
            <a:ext cx="17192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3643314"/>
            <a:ext cx="26717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4999038"/>
            <a:ext cx="2365375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5200650"/>
            <a:ext cx="22987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</a:rPr>
              <a:t>Учебные вопросы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92D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836712"/>
            <a:ext cx="35707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 Что такое  симметрия?</a:t>
            </a:r>
            <a:br>
              <a:rPr lang="ru-RU" sz="3200" b="1" i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Какие бывают виды симметрии?</a:t>
            </a:r>
            <a:br>
              <a:rPr lang="ru-RU" sz="3200" b="1" i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Почему природа создает симметрию?</a:t>
            </a:r>
            <a:br>
              <a:rPr lang="ru-RU" sz="3200" b="1" i="1" dirty="0" smtClean="0">
                <a:solidFill>
                  <a:srgbClr val="FFFF00"/>
                </a:solidFill>
              </a:rPr>
            </a:br>
            <a:r>
              <a:rPr lang="ru-RU" sz="3200" b="1" i="1" dirty="0" smtClean="0">
                <a:solidFill>
                  <a:srgbClr val="FFFF00"/>
                </a:solidFill>
              </a:rPr>
              <a:t>Виды симметрии в окружающем нас мире</a:t>
            </a:r>
            <a:r>
              <a:rPr lang="ru-RU" sz="3200" b="1" i="1" dirty="0" smtClean="0">
                <a:solidFill>
                  <a:srgbClr val="92D050"/>
                </a:solidFill>
              </a:rPr>
              <a:t>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85860"/>
            <a:ext cx="357907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Ознакомление с темой проекта;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Обзор различных информационных ресурсов по данной теме;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Поиск информаций и их обработка;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Оформление результатов;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Защита проекта.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План работы: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786322"/>
            <a:ext cx="27305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Юные математики – исследуют понятие «симметрия» с математической точки зрения;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Эксперты естественных наук  - рассматривают симметрию в окружающей среде;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Эксперты общественных наук – рассматривают симметрию в жизни человека.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Группы учеников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работающих над проектом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Работа с информацией;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Работа в коллективе;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Умение отстаивать свою точку зрения;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Умение представлять и защищать проект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Умения приобретенные учащимися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857628"/>
            <a:ext cx="4040187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Сегодня у меня день симметрии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3299460" cy="244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357298"/>
            <a:ext cx="3475037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286256"/>
            <a:ext cx="3500462" cy="226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324</TotalTime>
  <Words>278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В поисках  зеркального мира</vt:lpstr>
      <vt:lpstr>ЧТО ЖЕ ТАКОЕ СИММЕТРИЯ?</vt:lpstr>
      <vt:lpstr>Основополагающий  вопрос: Симметрия – это гармония природы или игра человеческого воображения?</vt:lpstr>
      <vt:lpstr>Проблемный  вопрос: Почему симметрия существует во всем окружающем нас мире? </vt:lpstr>
      <vt:lpstr>Учебные вопросы: </vt:lpstr>
      <vt:lpstr>План работы:</vt:lpstr>
      <vt:lpstr>Группы учеников  работающих над проектом</vt:lpstr>
      <vt:lpstr>Умения приобретенные учащимися</vt:lpstr>
      <vt:lpstr>Сегодня у меня день симметрии</vt:lpstr>
      <vt:lpstr>ЗЕРКАЛЬНАЯ СИММЕТРИЯ</vt:lpstr>
      <vt:lpstr> Симметрия треугольника и "кирпичика« </vt:lpstr>
      <vt:lpstr>СИММЕТРИЯ В АРХИТЕКТУРЕ</vt:lpstr>
      <vt:lpstr>Слайд 13</vt:lpstr>
      <vt:lpstr>СИММЕТРИЧНЫ БЫВАЮТ ДАЖЕ ИГРУШКИ</vt:lpstr>
      <vt:lpstr>Понятие симметрии проходит через всю историю человечества</vt:lpstr>
      <vt:lpstr>ДА  ЗДРАВСТВУЕТ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симметрия</dc:title>
  <dc:creator>Zver</dc:creator>
  <cp:lastModifiedBy>Admin</cp:lastModifiedBy>
  <cp:revision>26</cp:revision>
  <dcterms:created xsi:type="dcterms:W3CDTF">2012-03-04T11:51:48Z</dcterms:created>
  <dcterms:modified xsi:type="dcterms:W3CDTF">2013-01-17T13:51:21Z</dcterms:modified>
</cp:coreProperties>
</file>