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Ближний Восток.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Содержимое 5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8352928" cy="503421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Вавилонское царство.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95407"/>
            <a:ext cx="6552728" cy="476989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Законы Хаммурапи.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628800"/>
            <a:ext cx="3878547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Я — </a:t>
            </a:r>
            <a:r>
              <a:rPr lang="ru-RU" b="1" dirty="0" err="1" smtClean="0"/>
              <a:t>Хаммурапи,сокрушитель</a:t>
            </a:r>
            <a:r>
              <a:rPr lang="ru-RU" b="1" dirty="0" smtClean="0"/>
              <a:t> </a:t>
            </a:r>
            <a:r>
              <a:rPr lang="ru-RU" b="1" dirty="0" smtClean="0"/>
              <a:t>четырех стран света, возвеличивший имя Вавилона, удовлетворивший сердце Мардука, своего владыки, который дни свои служил </a:t>
            </a:r>
            <a:r>
              <a:rPr lang="ru-RU" b="1" dirty="0" err="1" smtClean="0"/>
              <a:t>Эсагиле</a:t>
            </a:r>
            <a:r>
              <a:rPr lang="ru-RU" b="1" dirty="0" smtClean="0"/>
              <a:t>; </a:t>
            </a:r>
            <a:r>
              <a:rPr lang="ru-RU" b="1" dirty="0" smtClean="0"/>
              <a:t>семя царственности, которое создал </a:t>
            </a:r>
            <a:r>
              <a:rPr lang="ru-RU" b="1" dirty="0" err="1" smtClean="0"/>
              <a:t>Син</a:t>
            </a:r>
            <a:r>
              <a:rPr lang="ru-RU" b="1" dirty="0" smtClean="0"/>
              <a:t>, </a:t>
            </a:r>
            <a:r>
              <a:rPr lang="ru-RU" b="1" dirty="0" smtClean="0"/>
              <a:t>обогативший город Ур, смиренный </a:t>
            </a:r>
            <a:r>
              <a:rPr lang="ru-RU" b="1" dirty="0" smtClean="0"/>
              <a:t>богомолец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8104" y="5373216"/>
            <a:ext cx="3178696" cy="75294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Если </a:t>
            </a:r>
            <a:r>
              <a:rPr lang="ru-RU" dirty="0" smtClean="0"/>
              <a:t>человек </a:t>
            </a:r>
            <a:r>
              <a:rPr lang="ru-RU" dirty="0" smtClean="0"/>
              <a:t>клятвенно обвинил человека, бросив на него обвинение в убийстве, но не доказал его, то обвинитель его должен быть </a:t>
            </a:r>
            <a:r>
              <a:rPr lang="ru-RU" dirty="0" smtClean="0"/>
              <a:t>убит.</a:t>
            </a:r>
          </a:p>
          <a:p>
            <a:r>
              <a:rPr lang="ru-RU" dirty="0" smtClean="0"/>
              <a:t>Если человек скрыл в своем доме беглых раба или рабыню, принадлежащих дворцу или же </a:t>
            </a:r>
            <a:r>
              <a:rPr lang="ru-RU" dirty="0" err="1" smtClean="0"/>
              <a:t>мушкенуму</a:t>
            </a:r>
            <a:r>
              <a:rPr lang="ru-RU" smtClean="0"/>
              <a:t>, и не вывел их на клич глашатая, то хозяин дома должен </a:t>
            </a:r>
            <a:r>
              <a:rPr lang="ru-RU" smtClean="0"/>
              <a:t>быть </a:t>
            </a:r>
            <a:r>
              <a:rPr lang="ru-RU" smtClean="0"/>
              <a:t>казнен.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Ассирийское царство.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00200"/>
            <a:ext cx="7416823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24744"/>
            <a:ext cx="7772400" cy="4644231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ВЫПИСАТЬ РОЛЬ ИМПЕРИЙ ДРЕВНЕГО Востока.</a:t>
            </a:r>
            <a:br>
              <a:rPr lang="ru-RU" sz="6000" dirty="0" smtClean="0"/>
            </a:br>
            <a:r>
              <a:rPr lang="ru-RU" sz="6000" dirty="0" smtClean="0">
                <a:solidFill>
                  <a:srgbClr val="FF0000"/>
                </a:solidFill>
              </a:rPr>
              <a:t>Учебник </a:t>
            </a:r>
            <a:r>
              <a:rPr lang="ru-RU" sz="6000" dirty="0" err="1" smtClean="0">
                <a:solidFill>
                  <a:srgbClr val="FF0000"/>
                </a:solidFill>
              </a:rPr>
              <a:t>стр</a:t>
            </a:r>
            <a:r>
              <a:rPr lang="ru-RU" sz="6000" dirty="0" smtClean="0">
                <a:solidFill>
                  <a:srgbClr val="FF0000"/>
                </a:solidFill>
              </a:rPr>
              <a:t> 37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256584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IV-III </a:t>
            </a:r>
            <a:r>
              <a:rPr lang="ru-RU" sz="6000" b="1" dirty="0" err="1" smtClean="0">
                <a:solidFill>
                  <a:srgbClr val="C00000"/>
                </a:solidFill>
              </a:rPr>
              <a:t>тыс</a:t>
            </a:r>
            <a:r>
              <a:rPr lang="ru-RU" sz="6000" b="1" dirty="0" smtClean="0">
                <a:solidFill>
                  <a:srgbClr val="C00000"/>
                </a:solidFill>
              </a:rPr>
              <a:t> до </a:t>
            </a:r>
            <a:r>
              <a:rPr lang="ru-RU" sz="6000" b="1" dirty="0" err="1" smtClean="0">
                <a:solidFill>
                  <a:srgbClr val="C00000"/>
                </a:solidFill>
              </a:rPr>
              <a:t>н.э</a:t>
            </a:r>
            <a:r>
              <a:rPr lang="ru-RU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-переход</a:t>
            </a: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 первобытности к цивилизации.</a:t>
            </a:r>
            <a:endParaRPr lang="ru-RU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Месопотамия(Междуречье).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7488831" cy="43924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Шумеры</a:t>
            </a:r>
            <a:r>
              <a:rPr lang="ru-RU" b="1" dirty="0" smtClean="0"/>
              <a:t> – основатели городов в Междуречье.</a:t>
            </a:r>
            <a:endParaRPr lang="ru-RU" b="1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852936"/>
            <a:ext cx="2537470" cy="306246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rgbClr val="C00000"/>
                </a:solidFill>
              </a:rPr>
              <a:t>Зиккураты</a:t>
            </a:r>
            <a:r>
              <a:rPr lang="ru-RU" sz="4800" b="1" dirty="0" err="1" smtClean="0"/>
              <a:t>-культовые</a:t>
            </a:r>
            <a:r>
              <a:rPr lang="ru-RU" sz="4800" b="1" dirty="0" smtClean="0"/>
              <a:t> сооружения шумеров.</a:t>
            </a:r>
            <a:endParaRPr lang="ru-RU" sz="4800" b="1" dirty="0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7337" y="1862931"/>
            <a:ext cx="6029325" cy="40005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Клинопись.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3037173"/>
            <a:ext cx="1828800" cy="165201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Антропоморфные Боги.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600200"/>
            <a:ext cx="4392488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84784"/>
            <a:ext cx="7488832" cy="41764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Достижения 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1.Колесо?</a:t>
            </a:r>
            <a:br>
              <a:rPr lang="ru-RU" b="1" dirty="0" smtClean="0"/>
            </a:br>
            <a:r>
              <a:rPr lang="ru-RU" b="1" dirty="0" smtClean="0"/>
              <a:t>2.Представление об антропоморфных Богах.</a:t>
            </a:r>
            <a:br>
              <a:rPr lang="ru-RU" b="1" dirty="0" smtClean="0"/>
            </a:br>
            <a:r>
              <a:rPr lang="ru-RU" b="1" dirty="0" smtClean="0"/>
              <a:t>3.Создание клинописи.</a:t>
            </a:r>
            <a:br>
              <a:rPr lang="ru-RU" b="1" dirty="0" smtClean="0"/>
            </a:br>
            <a:r>
              <a:rPr lang="ru-RU" b="1" dirty="0" smtClean="0"/>
              <a:t>4.Шестидесятизначный счет.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142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Ближний Восток. </vt:lpstr>
      <vt:lpstr>IV-III тыс до н.э-переход от первобытности к цивилизации.</vt:lpstr>
      <vt:lpstr>Месопотамия(Междуречье).</vt:lpstr>
      <vt:lpstr>Шумеры – основатели городов в Междуречье.</vt:lpstr>
      <vt:lpstr>Зиккураты-культовые сооружения шумеров.</vt:lpstr>
      <vt:lpstr>Клинопись.</vt:lpstr>
      <vt:lpstr>Антропоморфные Боги.</vt:lpstr>
      <vt:lpstr>Слайд 8</vt:lpstr>
      <vt:lpstr>Достижения : 1.Колесо? 2.Представление об антропоморфных Богах. 3.Создание клинописи. 4.Шестидесятизначный счет.</vt:lpstr>
      <vt:lpstr>Вавилонское царство.</vt:lpstr>
      <vt:lpstr>Законы Хаммурапи.</vt:lpstr>
      <vt:lpstr>Я — Хаммурапи,сокрушитель четырех стран света, возвеличивший имя Вавилона, удовлетворивший сердце Мардука, своего владыки, который дни свои служил Эсагиле; семя царственности, которое создал Син, обогативший город Ур, смиренный богомолец.</vt:lpstr>
      <vt:lpstr>Слайд 13</vt:lpstr>
      <vt:lpstr>Ассирийское царство.</vt:lpstr>
      <vt:lpstr>ВЫПИСАТЬ РОЛЬ ИМПЕРИЙ ДРЕВНЕГО Востока. Учебник стр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Ближний Восток.</dc:title>
  <dc:creator>Оленька</dc:creator>
  <cp:lastModifiedBy>Оленька</cp:lastModifiedBy>
  <cp:revision>5</cp:revision>
  <dcterms:created xsi:type="dcterms:W3CDTF">2013-09-15T16:51:36Z</dcterms:created>
  <dcterms:modified xsi:type="dcterms:W3CDTF">2013-09-15T17:34:28Z</dcterms:modified>
</cp:coreProperties>
</file>