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8" r:id="rId1"/>
    <p:sldMasterId id="2147483892" r:id="rId2"/>
    <p:sldMasterId id="2147483904" r:id="rId3"/>
  </p:sldMasterIdLst>
  <p:sldIdLst>
    <p:sldId id="256" r:id="rId4"/>
    <p:sldId id="284" r:id="rId5"/>
    <p:sldId id="257" r:id="rId6"/>
    <p:sldId id="283" r:id="rId7"/>
    <p:sldId id="275" r:id="rId8"/>
    <p:sldId id="276" r:id="rId9"/>
    <p:sldId id="258" r:id="rId10"/>
    <p:sldId id="259" r:id="rId11"/>
    <p:sldId id="260" r:id="rId12"/>
    <p:sldId id="272" r:id="rId13"/>
    <p:sldId id="271" r:id="rId14"/>
    <p:sldId id="270" r:id="rId15"/>
    <p:sldId id="268" r:id="rId16"/>
    <p:sldId id="274" r:id="rId17"/>
    <p:sldId id="262" r:id="rId18"/>
    <p:sldId id="278" r:id="rId19"/>
    <p:sldId id="264" r:id="rId20"/>
    <p:sldId id="279" r:id="rId21"/>
    <p:sldId id="282" r:id="rId22"/>
    <p:sldId id="265" r:id="rId23"/>
    <p:sldId id="277" r:id="rId24"/>
    <p:sldId id="280" r:id="rId25"/>
    <p:sldId id="261" r:id="rId26"/>
    <p:sldId id="287" r:id="rId27"/>
    <p:sldId id="286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EE1031-6C9F-45A7-9CE7-88B1C39B224A}">
          <p14:sldIdLst>
            <p14:sldId id="256"/>
          </p14:sldIdLst>
        </p14:section>
        <p14:section name="Раздел без заголовка" id="{7B915432-0F9A-4224-A827-FA973C27167A}">
          <p14:sldIdLst>
            <p14:sldId id="284"/>
            <p14:sldId id="257"/>
            <p14:sldId id="283"/>
            <p14:sldId id="275"/>
            <p14:sldId id="276"/>
            <p14:sldId id="258"/>
            <p14:sldId id="259"/>
            <p14:sldId id="260"/>
            <p14:sldId id="272"/>
            <p14:sldId id="271"/>
            <p14:sldId id="270"/>
            <p14:sldId id="268"/>
            <p14:sldId id="274"/>
            <p14:sldId id="262"/>
            <p14:sldId id="278"/>
            <p14:sldId id="264"/>
            <p14:sldId id="279"/>
            <p14:sldId id="282"/>
            <p14:sldId id="265"/>
            <p14:sldId id="277"/>
            <p14:sldId id="280"/>
            <p14:sldId id="261"/>
            <p14:sldId id="287"/>
            <p14:sldId id="286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CC6CB7-9496-4A9F-BC96-1504FA2FC089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41FEC58-B073-4599-BB5C-B7A49CC1F4EB}">
      <dgm:prSet phldrT="[Текст]"/>
      <dgm:spPr/>
      <dgm:t>
        <a:bodyPr/>
        <a:lstStyle/>
        <a:p>
          <a:r>
            <a:rPr lang="ru-RU" dirty="0" smtClean="0"/>
            <a:t>Вельможи, жрецы</a:t>
          </a:r>
          <a:endParaRPr lang="ru-RU" dirty="0"/>
        </a:p>
      </dgm:t>
    </dgm:pt>
    <dgm:pt modelId="{94AF3D16-9CE7-4B11-9071-048B5ADDE4B4}" type="parTrans" cxnId="{745CF5D7-012E-4748-8A2A-06FA93161448}">
      <dgm:prSet/>
      <dgm:spPr/>
      <dgm:t>
        <a:bodyPr/>
        <a:lstStyle/>
        <a:p>
          <a:endParaRPr lang="ru-RU"/>
        </a:p>
      </dgm:t>
    </dgm:pt>
    <dgm:pt modelId="{38B0A1A7-77F6-43E2-AD21-FAD6108F2165}" type="sibTrans" cxnId="{745CF5D7-012E-4748-8A2A-06FA93161448}">
      <dgm:prSet/>
      <dgm:spPr/>
      <dgm:t>
        <a:bodyPr/>
        <a:lstStyle/>
        <a:p>
          <a:endParaRPr lang="ru-RU"/>
        </a:p>
      </dgm:t>
    </dgm:pt>
    <dgm:pt modelId="{1B335916-7755-4C17-9C88-A952B3127EBE}">
      <dgm:prSet phldrT="[Текст]"/>
      <dgm:spPr/>
      <dgm:t>
        <a:bodyPr/>
        <a:lstStyle/>
        <a:p>
          <a:r>
            <a:rPr lang="ru-RU" dirty="0" smtClean="0"/>
            <a:t>Воины, писцы</a:t>
          </a:r>
          <a:endParaRPr lang="ru-RU" dirty="0"/>
        </a:p>
      </dgm:t>
    </dgm:pt>
    <dgm:pt modelId="{06508E94-33F0-4008-BF8E-62E3B0C4DABF}" type="parTrans" cxnId="{7C22C0DB-D473-46F6-B064-2BBB8038FAF8}">
      <dgm:prSet/>
      <dgm:spPr/>
      <dgm:t>
        <a:bodyPr/>
        <a:lstStyle/>
        <a:p>
          <a:endParaRPr lang="ru-RU"/>
        </a:p>
      </dgm:t>
    </dgm:pt>
    <dgm:pt modelId="{71DCCBC0-FF53-41C4-A80A-E125A418A496}" type="sibTrans" cxnId="{7C22C0DB-D473-46F6-B064-2BBB8038FAF8}">
      <dgm:prSet/>
      <dgm:spPr/>
      <dgm:t>
        <a:bodyPr/>
        <a:lstStyle/>
        <a:p>
          <a:endParaRPr lang="ru-RU"/>
        </a:p>
      </dgm:t>
    </dgm:pt>
    <dgm:pt modelId="{8E5AFF83-E09D-4115-94ED-5A36029CAB33}">
      <dgm:prSet phldrT="[Текст]"/>
      <dgm:spPr/>
      <dgm:t>
        <a:bodyPr/>
        <a:lstStyle/>
        <a:p>
          <a:r>
            <a:rPr lang="ru-RU" dirty="0" smtClean="0"/>
            <a:t>Крестьяне, горожане</a:t>
          </a:r>
          <a:endParaRPr lang="ru-RU" dirty="0"/>
        </a:p>
      </dgm:t>
    </dgm:pt>
    <dgm:pt modelId="{13B7E0CD-5D81-4416-A1B9-3918EB8F4E7C}" type="parTrans" cxnId="{E43DCDC1-E6CC-416D-A538-CFAC27A4C5BF}">
      <dgm:prSet/>
      <dgm:spPr/>
      <dgm:t>
        <a:bodyPr/>
        <a:lstStyle/>
        <a:p>
          <a:endParaRPr lang="ru-RU"/>
        </a:p>
      </dgm:t>
    </dgm:pt>
    <dgm:pt modelId="{F4F3F878-D25B-4BE4-98CD-3B18F0958091}" type="sibTrans" cxnId="{E43DCDC1-E6CC-416D-A538-CFAC27A4C5BF}">
      <dgm:prSet/>
      <dgm:spPr/>
      <dgm:t>
        <a:bodyPr/>
        <a:lstStyle/>
        <a:p>
          <a:endParaRPr lang="ru-RU"/>
        </a:p>
      </dgm:t>
    </dgm:pt>
    <dgm:pt modelId="{57170477-B332-43EF-B9A3-19046A1374F0}" type="pres">
      <dgm:prSet presAssocID="{57CC6CB7-9496-4A9F-BC96-1504FA2FC089}" presName="compositeShape" presStyleCnt="0">
        <dgm:presLayoutVars>
          <dgm:dir/>
          <dgm:resizeHandles/>
        </dgm:presLayoutVars>
      </dgm:prSet>
      <dgm:spPr/>
    </dgm:pt>
    <dgm:pt modelId="{ABC75B5B-B11C-426A-8118-B7946C5D4DE8}" type="pres">
      <dgm:prSet presAssocID="{57CC6CB7-9496-4A9F-BC96-1504FA2FC089}" presName="pyramid" presStyleLbl="node1" presStyleIdx="0" presStyleCnt="1"/>
      <dgm:spPr/>
    </dgm:pt>
    <dgm:pt modelId="{A0EB04A6-0AFC-49FB-9129-FD0A8D506496}" type="pres">
      <dgm:prSet presAssocID="{57CC6CB7-9496-4A9F-BC96-1504FA2FC089}" presName="theList" presStyleCnt="0"/>
      <dgm:spPr/>
    </dgm:pt>
    <dgm:pt modelId="{DC809A36-10DD-42B4-8F19-0DDE2443C42F}" type="pres">
      <dgm:prSet presAssocID="{641FEC58-B073-4599-BB5C-B7A49CC1F4EB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0FC6AA-542B-44EF-8123-1CFAEF58FE8F}" type="pres">
      <dgm:prSet presAssocID="{641FEC58-B073-4599-BB5C-B7A49CC1F4EB}" presName="aSpace" presStyleCnt="0"/>
      <dgm:spPr/>
    </dgm:pt>
    <dgm:pt modelId="{D1A8E4C3-541D-4D03-B271-AF040EECFBB9}" type="pres">
      <dgm:prSet presAssocID="{1B335916-7755-4C17-9C88-A952B3127EB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017C2-9C6F-4B89-ABB4-70A14B3059BA}" type="pres">
      <dgm:prSet presAssocID="{1B335916-7755-4C17-9C88-A952B3127EBE}" presName="aSpace" presStyleCnt="0"/>
      <dgm:spPr/>
    </dgm:pt>
    <dgm:pt modelId="{54442765-ECD2-4192-A579-673AD81C6F10}" type="pres">
      <dgm:prSet presAssocID="{8E5AFF83-E09D-4115-94ED-5A36029CAB3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2204C-AAFB-45A2-AAC9-ACB4AEEAE594}" type="pres">
      <dgm:prSet presAssocID="{8E5AFF83-E09D-4115-94ED-5A36029CAB33}" presName="aSpace" presStyleCnt="0"/>
      <dgm:spPr/>
    </dgm:pt>
  </dgm:ptLst>
  <dgm:cxnLst>
    <dgm:cxn modelId="{ED029C6F-61A2-4AE0-83D2-5AF5AB3702A9}" type="presOf" srcId="{1B335916-7755-4C17-9C88-A952B3127EBE}" destId="{D1A8E4C3-541D-4D03-B271-AF040EECFBB9}" srcOrd="0" destOrd="0" presId="urn:microsoft.com/office/officeart/2005/8/layout/pyramid2"/>
    <dgm:cxn modelId="{E43DCDC1-E6CC-416D-A538-CFAC27A4C5BF}" srcId="{57CC6CB7-9496-4A9F-BC96-1504FA2FC089}" destId="{8E5AFF83-E09D-4115-94ED-5A36029CAB33}" srcOrd="2" destOrd="0" parTransId="{13B7E0CD-5D81-4416-A1B9-3918EB8F4E7C}" sibTransId="{F4F3F878-D25B-4BE4-98CD-3B18F0958091}"/>
    <dgm:cxn modelId="{7C22C0DB-D473-46F6-B064-2BBB8038FAF8}" srcId="{57CC6CB7-9496-4A9F-BC96-1504FA2FC089}" destId="{1B335916-7755-4C17-9C88-A952B3127EBE}" srcOrd="1" destOrd="0" parTransId="{06508E94-33F0-4008-BF8E-62E3B0C4DABF}" sibTransId="{71DCCBC0-FF53-41C4-A80A-E125A418A496}"/>
    <dgm:cxn modelId="{F346D91B-6F6A-4FDC-95A6-7699751CBC0F}" type="presOf" srcId="{57CC6CB7-9496-4A9F-BC96-1504FA2FC089}" destId="{57170477-B332-43EF-B9A3-19046A1374F0}" srcOrd="0" destOrd="0" presId="urn:microsoft.com/office/officeart/2005/8/layout/pyramid2"/>
    <dgm:cxn modelId="{745CF5D7-012E-4748-8A2A-06FA93161448}" srcId="{57CC6CB7-9496-4A9F-BC96-1504FA2FC089}" destId="{641FEC58-B073-4599-BB5C-B7A49CC1F4EB}" srcOrd="0" destOrd="0" parTransId="{94AF3D16-9CE7-4B11-9071-048B5ADDE4B4}" sibTransId="{38B0A1A7-77F6-43E2-AD21-FAD6108F2165}"/>
    <dgm:cxn modelId="{9901B561-98BB-409C-BF06-7172B74E9379}" type="presOf" srcId="{641FEC58-B073-4599-BB5C-B7A49CC1F4EB}" destId="{DC809A36-10DD-42B4-8F19-0DDE2443C42F}" srcOrd="0" destOrd="0" presId="urn:microsoft.com/office/officeart/2005/8/layout/pyramid2"/>
    <dgm:cxn modelId="{143F209B-D4DC-4AEB-89A8-D086D183C805}" type="presOf" srcId="{8E5AFF83-E09D-4115-94ED-5A36029CAB33}" destId="{54442765-ECD2-4192-A579-673AD81C6F10}" srcOrd="0" destOrd="0" presId="urn:microsoft.com/office/officeart/2005/8/layout/pyramid2"/>
    <dgm:cxn modelId="{2EA4EF15-07D4-4BDD-8B16-3A9286BFE828}" type="presParOf" srcId="{57170477-B332-43EF-B9A3-19046A1374F0}" destId="{ABC75B5B-B11C-426A-8118-B7946C5D4DE8}" srcOrd="0" destOrd="0" presId="urn:microsoft.com/office/officeart/2005/8/layout/pyramid2"/>
    <dgm:cxn modelId="{40421F35-48B1-4F5A-A172-1A5DD02F1B86}" type="presParOf" srcId="{57170477-B332-43EF-B9A3-19046A1374F0}" destId="{A0EB04A6-0AFC-49FB-9129-FD0A8D506496}" srcOrd="1" destOrd="0" presId="urn:microsoft.com/office/officeart/2005/8/layout/pyramid2"/>
    <dgm:cxn modelId="{D5476C07-3092-4064-AF5D-573EE9B59513}" type="presParOf" srcId="{A0EB04A6-0AFC-49FB-9129-FD0A8D506496}" destId="{DC809A36-10DD-42B4-8F19-0DDE2443C42F}" srcOrd="0" destOrd="0" presId="urn:microsoft.com/office/officeart/2005/8/layout/pyramid2"/>
    <dgm:cxn modelId="{151BFF0C-30E9-4ED2-8BA0-B842E3A1BE2E}" type="presParOf" srcId="{A0EB04A6-0AFC-49FB-9129-FD0A8D506496}" destId="{B10FC6AA-542B-44EF-8123-1CFAEF58FE8F}" srcOrd="1" destOrd="0" presId="urn:microsoft.com/office/officeart/2005/8/layout/pyramid2"/>
    <dgm:cxn modelId="{3D9207D4-4518-4472-B238-8AF6926BF67A}" type="presParOf" srcId="{A0EB04A6-0AFC-49FB-9129-FD0A8D506496}" destId="{D1A8E4C3-541D-4D03-B271-AF040EECFBB9}" srcOrd="2" destOrd="0" presId="urn:microsoft.com/office/officeart/2005/8/layout/pyramid2"/>
    <dgm:cxn modelId="{4A260AD9-4E3A-429F-A8C6-0A92C4C7E833}" type="presParOf" srcId="{A0EB04A6-0AFC-49FB-9129-FD0A8D506496}" destId="{F99017C2-9C6F-4B89-ABB4-70A14B3059BA}" srcOrd="3" destOrd="0" presId="urn:microsoft.com/office/officeart/2005/8/layout/pyramid2"/>
    <dgm:cxn modelId="{70467FA6-D04E-4EAE-8162-E81ECD256598}" type="presParOf" srcId="{A0EB04A6-0AFC-49FB-9129-FD0A8D506496}" destId="{54442765-ECD2-4192-A579-673AD81C6F10}" srcOrd="4" destOrd="0" presId="urn:microsoft.com/office/officeart/2005/8/layout/pyramid2"/>
    <dgm:cxn modelId="{C9B6B648-87E2-44D8-B3CB-E267973F8919}" type="presParOf" srcId="{A0EB04A6-0AFC-49FB-9129-FD0A8D506496}" destId="{BFA2204C-AAFB-45A2-AAC9-ACB4AEEAE59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68F07B-CB41-4C6B-BFDD-64735E8B0E11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B5958B-7B1F-489A-9221-C281499B8EDA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Сферы жизни общества Египта.</a:t>
          </a:r>
          <a:endParaRPr lang="ru-RU" dirty="0">
            <a:solidFill>
              <a:srgbClr val="C00000"/>
            </a:solidFill>
          </a:endParaRPr>
        </a:p>
      </dgm:t>
    </dgm:pt>
    <dgm:pt modelId="{20871DF9-7F7D-43B2-AF28-8C30370ACD89}" type="parTrans" cxnId="{1EA5C040-8990-4380-AB7F-01E2FB572D00}">
      <dgm:prSet/>
      <dgm:spPr/>
      <dgm:t>
        <a:bodyPr/>
        <a:lstStyle/>
        <a:p>
          <a:endParaRPr lang="ru-RU"/>
        </a:p>
      </dgm:t>
    </dgm:pt>
    <dgm:pt modelId="{285FC32E-5B02-44DC-B099-9070A3E71636}" type="sibTrans" cxnId="{1EA5C040-8990-4380-AB7F-01E2FB572D00}">
      <dgm:prSet/>
      <dgm:spPr/>
      <dgm:t>
        <a:bodyPr/>
        <a:lstStyle/>
        <a:p>
          <a:endParaRPr lang="ru-RU"/>
        </a:p>
      </dgm:t>
    </dgm:pt>
    <dgm:pt modelId="{C2C3533B-DF67-422B-BCC6-2E32F11FD9B3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Хозяйство.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17CC707-D279-489D-88B1-AB5AE41628C8}" type="parTrans" cxnId="{3ADCAADC-041F-4FF4-A311-C594D41E60D6}">
      <dgm:prSet/>
      <dgm:spPr/>
      <dgm:t>
        <a:bodyPr/>
        <a:lstStyle/>
        <a:p>
          <a:endParaRPr lang="ru-RU"/>
        </a:p>
      </dgm:t>
    </dgm:pt>
    <dgm:pt modelId="{1105F166-31BD-4377-A6F6-DDCB50E47049}" type="sibTrans" cxnId="{3ADCAADC-041F-4FF4-A311-C594D41E60D6}">
      <dgm:prSet/>
      <dgm:spPr/>
      <dgm:t>
        <a:bodyPr/>
        <a:lstStyle/>
        <a:p>
          <a:endParaRPr lang="ru-RU"/>
        </a:p>
      </dgm:t>
    </dgm:pt>
    <dgm:pt modelId="{6258BDA7-F849-4961-9051-A6F98C379D26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E3F0E14-40B0-418C-9992-B069FA7D809B}" type="parTrans" cxnId="{447F6280-11A3-44A3-9FEA-62D943361ACE}">
      <dgm:prSet/>
      <dgm:spPr/>
      <dgm:t>
        <a:bodyPr/>
        <a:lstStyle/>
        <a:p>
          <a:endParaRPr lang="ru-RU"/>
        </a:p>
      </dgm:t>
    </dgm:pt>
    <dgm:pt modelId="{C4E91747-1B55-42C4-8533-2ACBEE773ED0}" type="sibTrans" cxnId="{447F6280-11A3-44A3-9FEA-62D943361ACE}">
      <dgm:prSet/>
      <dgm:spPr/>
      <dgm:t>
        <a:bodyPr/>
        <a:lstStyle/>
        <a:p>
          <a:endParaRPr lang="ru-RU"/>
        </a:p>
      </dgm:t>
    </dgm:pt>
    <dgm:pt modelId="{E26EC703-F140-4A0B-AC79-B2C963016A5D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Деление</a:t>
          </a:r>
          <a:r>
            <a:rPr lang="ru-RU" dirty="0" smtClean="0"/>
            <a:t> </a:t>
          </a:r>
          <a:endParaRPr lang="ru-RU" dirty="0"/>
        </a:p>
      </dgm:t>
    </dgm:pt>
    <dgm:pt modelId="{39F12EE8-17D3-4F3C-8A1E-34575FCFCF66}" type="parTrans" cxnId="{2C95C3B1-32A2-4F26-A55F-74A84C4E36C8}">
      <dgm:prSet/>
      <dgm:spPr/>
      <dgm:t>
        <a:bodyPr/>
        <a:lstStyle/>
        <a:p>
          <a:endParaRPr lang="ru-RU"/>
        </a:p>
      </dgm:t>
    </dgm:pt>
    <dgm:pt modelId="{D60C683B-6E13-441E-A93B-4A23BAC020FB}" type="sibTrans" cxnId="{2C95C3B1-32A2-4F26-A55F-74A84C4E36C8}">
      <dgm:prSet/>
      <dgm:spPr/>
      <dgm:t>
        <a:bodyPr/>
        <a:lstStyle/>
        <a:p>
          <a:endParaRPr lang="ru-RU"/>
        </a:p>
      </dgm:t>
    </dgm:pt>
    <dgm:pt modelId="{49067CF4-B58C-48E4-839A-F78223B3451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Культура.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5345A1C-C42F-42B8-9E04-A86654793753}" type="parTrans" cxnId="{32A0AA45-09B0-4599-9551-CBC637E9EBE9}">
      <dgm:prSet/>
      <dgm:spPr/>
      <dgm:t>
        <a:bodyPr/>
        <a:lstStyle/>
        <a:p>
          <a:endParaRPr lang="ru-RU"/>
        </a:p>
      </dgm:t>
    </dgm:pt>
    <dgm:pt modelId="{FBB265D5-B47B-47F7-8771-4AE422767639}" type="sibTrans" cxnId="{32A0AA45-09B0-4599-9551-CBC637E9EBE9}">
      <dgm:prSet/>
      <dgm:spPr/>
      <dgm:t>
        <a:bodyPr/>
        <a:lstStyle/>
        <a:p>
          <a:endParaRPr lang="ru-RU"/>
        </a:p>
      </dgm:t>
    </dgm:pt>
    <dgm:pt modelId="{D9BA04A4-777C-4119-81E2-36C00C462702}" type="pres">
      <dgm:prSet presAssocID="{2E68F07B-CB41-4C6B-BFDD-64735E8B0E1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25D2A-5A7F-4B42-BCB0-5A28D0385F8F}" type="pres">
      <dgm:prSet presAssocID="{2E68F07B-CB41-4C6B-BFDD-64735E8B0E11}" presName="matrix" presStyleCnt="0"/>
      <dgm:spPr/>
    </dgm:pt>
    <dgm:pt modelId="{3902F9C7-4EB9-4E42-A37D-91BE922E0D60}" type="pres">
      <dgm:prSet presAssocID="{2E68F07B-CB41-4C6B-BFDD-64735E8B0E11}" presName="tile1" presStyleLbl="node1" presStyleIdx="0" presStyleCnt="4"/>
      <dgm:spPr/>
      <dgm:t>
        <a:bodyPr/>
        <a:lstStyle/>
        <a:p>
          <a:endParaRPr lang="ru-RU"/>
        </a:p>
      </dgm:t>
    </dgm:pt>
    <dgm:pt modelId="{A6CAC104-4EC7-4C25-94B4-DD462A947711}" type="pres">
      <dgm:prSet presAssocID="{2E68F07B-CB41-4C6B-BFDD-64735E8B0E1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2D727-8BA2-4FB1-8136-840EFAEBD125}" type="pres">
      <dgm:prSet presAssocID="{2E68F07B-CB41-4C6B-BFDD-64735E8B0E11}" presName="tile2" presStyleLbl="node1" presStyleIdx="1" presStyleCnt="4" custLinFactNeighborX="-2362" custLinFactNeighborY="-2767"/>
      <dgm:spPr/>
      <dgm:t>
        <a:bodyPr/>
        <a:lstStyle/>
        <a:p>
          <a:endParaRPr lang="ru-RU"/>
        </a:p>
      </dgm:t>
    </dgm:pt>
    <dgm:pt modelId="{6D0F4A04-DC70-4978-8A70-20CFFA36AE3A}" type="pres">
      <dgm:prSet presAssocID="{2E68F07B-CB41-4C6B-BFDD-64735E8B0E1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35072-2595-4B9A-88D3-FEF511EC77D4}" type="pres">
      <dgm:prSet presAssocID="{2E68F07B-CB41-4C6B-BFDD-64735E8B0E11}" presName="tile3" presStyleLbl="node1" presStyleIdx="2" presStyleCnt="4" custLinFactNeighborX="-1586"/>
      <dgm:spPr/>
      <dgm:t>
        <a:bodyPr/>
        <a:lstStyle/>
        <a:p>
          <a:endParaRPr lang="ru-RU"/>
        </a:p>
      </dgm:t>
    </dgm:pt>
    <dgm:pt modelId="{E5021C1A-915E-465F-9B60-11D96F79F1A3}" type="pres">
      <dgm:prSet presAssocID="{2E68F07B-CB41-4C6B-BFDD-64735E8B0E1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E4158-F643-487F-993D-7188A8D37FFF}" type="pres">
      <dgm:prSet presAssocID="{2E68F07B-CB41-4C6B-BFDD-64735E8B0E11}" presName="tile4" presStyleLbl="node1" presStyleIdx="3" presStyleCnt="4"/>
      <dgm:spPr/>
      <dgm:t>
        <a:bodyPr/>
        <a:lstStyle/>
        <a:p>
          <a:endParaRPr lang="ru-RU"/>
        </a:p>
      </dgm:t>
    </dgm:pt>
    <dgm:pt modelId="{11AEC794-F31E-44F8-B830-CB23102B46F7}" type="pres">
      <dgm:prSet presAssocID="{2E68F07B-CB41-4C6B-BFDD-64735E8B0E1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C2A2F-6F36-41A7-8F46-E6DF9F493815}" type="pres">
      <dgm:prSet presAssocID="{2E68F07B-CB41-4C6B-BFDD-64735E8B0E1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A8D7A65B-B092-4ED1-B745-8F487E758C3F}" type="presOf" srcId="{6258BDA7-F849-4961-9051-A6F98C379D26}" destId="{6642D727-8BA2-4FB1-8136-840EFAEBD125}" srcOrd="0" destOrd="0" presId="urn:microsoft.com/office/officeart/2005/8/layout/matrix1"/>
    <dgm:cxn modelId="{E226B70A-5C57-4582-B95F-F1D4860FC4A9}" type="presOf" srcId="{49067CF4-B58C-48E4-839A-F78223B34517}" destId="{11AEC794-F31E-44F8-B830-CB23102B46F7}" srcOrd="1" destOrd="0" presId="urn:microsoft.com/office/officeart/2005/8/layout/matrix1"/>
    <dgm:cxn modelId="{32A0AA45-09B0-4599-9551-CBC637E9EBE9}" srcId="{7EB5958B-7B1F-489A-9221-C281499B8EDA}" destId="{49067CF4-B58C-48E4-839A-F78223B34517}" srcOrd="3" destOrd="0" parTransId="{65345A1C-C42F-42B8-9E04-A86654793753}" sibTransId="{FBB265D5-B47B-47F7-8771-4AE422767639}"/>
    <dgm:cxn modelId="{1EA5C040-8990-4380-AB7F-01E2FB572D00}" srcId="{2E68F07B-CB41-4C6B-BFDD-64735E8B0E11}" destId="{7EB5958B-7B1F-489A-9221-C281499B8EDA}" srcOrd="0" destOrd="0" parTransId="{20871DF9-7F7D-43B2-AF28-8C30370ACD89}" sibTransId="{285FC32E-5B02-44DC-B099-9070A3E71636}"/>
    <dgm:cxn modelId="{BFDD6225-B759-4652-9C70-5DA1186FBDC9}" type="presOf" srcId="{C2C3533B-DF67-422B-BCC6-2E32F11FD9B3}" destId="{A6CAC104-4EC7-4C25-94B4-DD462A947711}" srcOrd="1" destOrd="0" presId="urn:microsoft.com/office/officeart/2005/8/layout/matrix1"/>
    <dgm:cxn modelId="{0EA6C61F-1DD6-48F2-AA62-5A9B8D97FB35}" type="presOf" srcId="{7EB5958B-7B1F-489A-9221-C281499B8EDA}" destId="{0D8C2A2F-6F36-41A7-8F46-E6DF9F493815}" srcOrd="0" destOrd="0" presId="urn:microsoft.com/office/officeart/2005/8/layout/matrix1"/>
    <dgm:cxn modelId="{5628A63C-B9A6-465B-9828-0993B0415801}" type="presOf" srcId="{E26EC703-F140-4A0B-AC79-B2C963016A5D}" destId="{8AA35072-2595-4B9A-88D3-FEF511EC77D4}" srcOrd="0" destOrd="0" presId="urn:microsoft.com/office/officeart/2005/8/layout/matrix1"/>
    <dgm:cxn modelId="{402AF980-9265-4C7E-9AC9-18CBF22BE41B}" type="presOf" srcId="{6258BDA7-F849-4961-9051-A6F98C379D26}" destId="{6D0F4A04-DC70-4978-8A70-20CFFA36AE3A}" srcOrd="1" destOrd="0" presId="urn:microsoft.com/office/officeart/2005/8/layout/matrix1"/>
    <dgm:cxn modelId="{DFAE7737-77C6-4E1D-B616-05F765A0882C}" type="presOf" srcId="{E26EC703-F140-4A0B-AC79-B2C963016A5D}" destId="{E5021C1A-915E-465F-9B60-11D96F79F1A3}" srcOrd="1" destOrd="0" presId="urn:microsoft.com/office/officeart/2005/8/layout/matrix1"/>
    <dgm:cxn modelId="{447F6280-11A3-44A3-9FEA-62D943361ACE}" srcId="{7EB5958B-7B1F-489A-9221-C281499B8EDA}" destId="{6258BDA7-F849-4961-9051-A6F98C379D26}" srcOrd="1" destOrd="0" parTransId="{7E3F0E14-40B0-418C-9992-B069FA7D809B}" sibTransId="{C4E91747-1B55-42C4-8533-2ACBEE773ED0}"/>
    <dgm:cxn modelId="{3A391401-4216-4E32-B4B3-17DB61B215D0}" type="presOf" srcId="{49067CF4-B58C-48E4-839A-F78223B34517}" destId="{EA5E4158-F643-487F-993D-7188A8D37FFF}" srcOrd="0" destOrd="0" presId="urn:microsoft.com/office/officeart/2005/8/layout/matrix1"/>
    <dgm:cxn modelId="{2C95C3B1-32A2-4F26-A55F-74A84C4E36C8}" srcId="{7EB5958B-7B1F-489A-9221-C281499B8EDA}" destId="{E26EC703-F140-4A0B-AC79-B2C963016A5D}" srcOrd="2" destOrd="0" parTransId="{39F12EE8-17D3-4F3C-8A1E-34575FCFCF66}" sibTransId="{D60C683B-6E13-441E-A93B-4A23BAC020FB}"/>
    <dgm:cxn modelId="{DABA9601-F5AE-444E-A55B-2B51090CA12E}" type="presOf" srcId="{2E68F07B-CB41-4C6B-BFDD-64735E8B0E11}" destId="{D9BA04A4-777C-4119-81E2-36C00C462702}" srcOrd="0" destOrd="0" presId="urn:microsoft.com/office/officeart/2005/8/layout/matrix1"/>
    <dgm:cxn modelId="{9C851845-B2B1-4D3E-884B-17B1FD7CDC7C}" type="presOf" srcId="{C2C3533B-DF67-422B-BCC6-2E32F11FD9B3}" destId="{3902F9C7-4EB9-4E42-A37D-91BE922E0D60}" srcOrd="0" destOrd="0" presId="urn:microsoft.com/office/officeart/2005/8/layout/matrix1"/>
    <dgm:cxn modelId="{3ADCAADC-041F-4FF4-A311-C594D41E60D6}" srcId="{7EB5958B-7B1F-489A-9221-C281499B8EDA}" destId="{C2C3533B-DF67-422B-BCC6-2E32F11FD9B3}" srcOrd="0" destOrd="0" parTransId="{C17CC707-D279-489D-88B1-AB5AE41628C8}" sibTransId="{1105F166-31BD-4377-A6F6-DDCB50E47049}"/>
    <dgm:cxn modelId="{A27900D8-C918-4940-9E9C-F0E3F4D10FF4}" type="presParOf" srcId="{D9BA04A4-777C-4119-81E2-36C00C462702}" destId="{1A125D2A-5A7F-4B42-BCB0-5A28D0385F8F}" srcOrd="0" destOrd="0" presId="urn:microsoft.com/office/officeart/2005/8/layout/matrix1"/>
    <dgm:cxn modelId="{1CA8308B-4994-4FAC-B3CB-C7709136AE10}" type="presParOf" srcId="{1A125D2A-5A7F-4B42-BCB0-5A28D0385F8F}" destId="{3902F9C7-4EB9-4E42-A37D-91BE922E0D60}" srcOrd="0" destOrd="0" presId="urn:microsoft.com/office/officeart/2005/8/layout/matrix1"/>
    <dgm:cxn modelId="{A57C536D-A4FB-45F3-9F32-62C804FEF951}" type="presParOf" srcId="{1A125D2A-5A7F-4B42-BCB0-5A28D0385F8F}" destId="{A6CAC104-4EC7-4C25-94B4-DD462A947711}" srcOrd="1" destOrd="0" presId="urn:microsoft.com/office/officeart/2005/8/layout/matrix1"/>
    <dgm:cxn modelId="{595F1E9C-E983-4EEC-853B-842D3850870C}" type="presParOf" srcId="{1A125D2A-5A7F-4B42-BCB0-5A28D0385F8F}" destId="{6642D727-8BA2-4FB1-8136-840EFAEBD125}" srcOrd="2" destOrd="0" presId="urn:microsoft.com/office/officeart/2005/8/layout/matrix1"/>
    <dgm:cxn modelId="{7459D091-50B1-41D4-8B4A-30A94B8CB340}" type="presParOf" srcId="{1A125D2A-5A7F-4B42-BCB0-5A28D0385F8F}" destId="{6D0F4A04-DC70-4978-8A70-20CFFA36AE3A}" srcOrd="3" destOrd="0" presId="urn:microsoft.com/office/officeart/2005/8/layout/matrix1"/>
    <dgm:cxn modelId="{D0AC19BC-6CAB-4CE0-8A49-008454896E1C}" type="presParOf" srcId="{1A125D2A-5A7F-4B42-BCB0-5A28D0385F8F}" destId="{8AA35072-2595-4B9A-88D3-FEF511EC77D4}" srcOrd="4" destOrd="0" presId="urn:microsoft.com/office/officeart/2005/8/layout/matrix1"/>
    <dgm:cxn modelId="{BFB31BBD-99E6-4B79-A8B1-129D197743C4}" type="presParOf" srcId="{1A125D2A-5A7F-4B42-BCB0-5A28D0385F8F}" destId="{E5021C1A-915E-465F-9B60-11D96F79F1A3}" srcOrd="5" destOrd="0" presId="urn:microsoft.com/office/officeart/2005/8/layout/matrix1"/>
    <dgm:cxn modelId="{DB1A56B6-699F-4955-927B-CEF61C1A8C58}" type="presParOf" srcId="{1A125D2A-5A7F-4B42-BCB0-5A28D0385F8F}" destId="{EA5E4158-F643-487F-993D-7188A8D37FFF}" srcOrd="6" destOrd="0" presId="urn:microsoft.com/office/officeart/2005/8/layout/matrix1"/>
    <dgm:cxn modelId="{BEA83AFF-9836-4D4C-887F-15680ED16DB3}" type="presParOf" srcId="{1A125D2A-5A7F-4B42-BCB0-5A28D0385F8F}" destId="{11AEC794-F31E-44F8-B830-CB23102B46F7}" srcOrd="7" destOrd="0" presId="urn:microsoft.com/office/officeart/2005/8/layout/matrix1"/>
    <dgm:cxn modelId="{A4909EAD-70E2-4EB7-897F-616956E3D8C1}" type="presParOf" srcId="{D9BA04A4-777C-4119-81E2-36C00C462702}" destId="{0D8C2A2F-6F36-41A7-8F46-E6DF9F49381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358020-37FD-4B55-BBE5-9100A0EF5215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430D16A1-0DE8-4354-B239-694B72645E00}">
      <dgm:prSet phldrT="[Текст]" phldr="1"/>
      <dgm:spPr/>
      <dgm:t>
        <a:bodyPr/>
        <a:lstStyle/>
        <a:p>
          <a:endParaRPr lang="ru-RU"/>
        </a:p>
      </dgm:t>
    </dgm:pt>
    <dgm:pt modelId="{951E7A19-59E2-450E-8A7A-E6AC5F2DBA79}" type="parTrans" cxnId="{16CEDD83-7690-4DD3-AC3F-7857BC454620}">
      <dgm:prSet/>
      <dgm:spPr/>
    </dgm:pt>
    <dgm:pt modelId="{44D01810-945D-4266-A4EB-22E1300148D3}" type="sibTrans" cxnId="{16CEDD83-7690-4DD3-AC3F-7857BC454620}">
      <dgm:prSet/>
      <dgm:spPr/>
    </dgm:pt>
    <dgm:pt modelId="{FCE127AE-6A52-4365-ADAD-4A7250622842}">
      <dgm:prSet phldrT="[Текст]" phldr="1"/>
      <dgm:spPr/>
      <dgm:t>
        <a:bodyPr/>
        <a:lstStyle/>
        <a:p>
          <a:endParaRPr lang="ru-RU"/>
        </a:p>
      </dgm:t>
    </dgm:pt>
    <dgm:pt modelId="{8FF026D2-10BD-4AF7-9150-0A13717EF284}" type="parTrans" cxnId="{75D170A3-AAB5-4193-BCC4-544C9F6F8343}">
      <dgm:prSet/>
      <dgm:spPr/>
    </dgm:pt>
    <dgm:pt modelId="{333DA928-2602-407C-84A6-4864F15B3A41}" type="sibTrans" cxnId="{75D170A3-AAB5-4193-BCC4-544C9F6F8343}">
      <dgm:prSet/>
      <dgm:spPr/>
    </dgm:pt>
    <dgm:pt modelId="{65508A08-1BFE-41F7-A103-D33673756C16}">
      <dgm:prSet phldrT="[Текст]" phldr="1"/>
      <dgm:spPr/>
      <dgm:t>
        <a:bodyPr/>
        <a:lstStyle/>
        <a:p>
          <a:endParaRPr lang="ru-RU"/>
        </a:p>
      </dgm:t>
    </dgm:pt>
    <dgm:pt modelId="{B8C45672-D327-4632-B781-78693A0CEA5E}" type="parTrans" cxnId="{AD925E86-EDD1-4D8A-B406-E8A8C29701FA}">
      <dgm:prSet/>
      <dgm:spPr/>
    </dgm:pt>
    <dgm:pt modelId="{2B0FEA70-EC36-4047-BC6F-83B1180BCDB4}" type="sibTrans" cxnId="{AD925E86-EDD1-4D8A-B406-E8A8C29701FA}">
      <dgm:prSet/>
      <dgm:spPr/>
    </dgm:pt>
    <dgm:pt modelId="{BCFDB5ED-7C06-4D4A-9C3F-06B906B1503A}" type="pres">
      <dgm:prSet presAssocID="{17358020-37FD-4B55-BBE5-9100A0EF5215}" presName="Name0" presStyleCnt="0">
        <dgm:presLayoutVars>
          <dgm:dir/>
          <dgm:animLvl val="lvl"/>
          <dgm:resizeHandles val="exact"/>
        </dgm:presLayoutVars>
      </dgm:prSet>
      <dgm:spPr/>
    </dgm:pt>
    <dgm:pt modelId="{1F7762BD-3B33-46DA-B9D2-5FBE241FDD25}" type="pres">
      <dgm:prSet presAssocID="{17358020-37FD-4B55-BBE5-9100A0EF5215}" presName="dummy" presStyleCnt="0"/>
      <dgm:spPr/>
    </dgm:pt>
    <dgm:pt modelId="{0DA05D34-75E4-4CBE-AEEF-E580ACAA605F}" type="pres">
      <dgm:prSet presAssocID="{17358020-37FD-4B55-BBE5-9100A0EF5215}" presName="linH" presStyleCnt="0"/>
      <dgm:spPr/>
    </dgm:pt>
    <dgm:pt modelId="{F912B0FD-DA74-4B86-98AA-958591A5E169}" type="pres">
      <dgm:prSet presAssocID="{17358020-37FD-4B55-BBE5-9100A0EF5215}" presName="padding1" presStyleCnt="0"/>
      <dgm:spPr/>
    </dgm:pt>
    <dgm:pt modelId="{11398238-89B5-4183-8DAE-776D2EC3D571}" type="pres">
      <dgm:prSet presAssocID="{430D16A1-0DE8-4354-B239-694B72645E00}" presName="linV" presStyleCnt="0"/>
      <dgm:spPr/>
    </dgm:pt>
    <dgm:pt modelId="{9DF2997A-2FE9-42C5-A58A-E886A0DDEF67}" type="pres">
      <dgm:prSet presAssocID="{430D16A1-0DE8-4354-B239-694B72645E00}" presName="spVertical1" presStyleCnt="0"/>
      <dgm:spPr/>
    </dgm:pt>
    <dgm:pt modelId="{F00011E3-EF6A-41DC-A9DD-F07B2A3B6C73}" type="pres">
      <dgm:prSet presAssocID="{430D16A1-0DE8-4354-B239-694B72645E00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EA623-C8AA-43A9-9B10-DD01EB4C10C3}" type="pres">
      <dgm:prSet presAssocID="{430D16A1-0DE8-4354-B239-694B72645E00}" presName="spVertical2" presStyleCnt="0"/>
      <dgm:spPr/>
    </dgm:pt>
    <dgm:pt modelId="{2D8F0C4B-2A52-4950-AD4E-141C42A23DC5}" type="pres">
      <dgm:prSet presAssocID="{430D16A1-0DE8-4354-B239-694B72645E00}" presName="spVertical3" presStyleCnt="0"/>
      <dgm:spPr/>
    </dgm:pt>
    <dgm:pt modelId="{48A64777-6ACC-4C42-AE0E-78A703479EB2}" type="pres">
      <dgm:prSet presAssocID="{44D01810-945D-4266-A4EB-22E1300148D3}" presName="space" presStyleCnt="0"/>
      <dgm:spPr/>
    </dgm:pt>
    <dgm:pt modelId="{B9BB08E1-90CC-43CE-985A-1161C301A13D}" type="pres">
      <dgm:prSet presAssocID="{FCE127AE-6A52-4365-ADAD-4A7250622842}" presName="linV" presStyleCnt="0"/>
      <dgm:spPr/>
    </dgm:pt>
    <dgm:pt modelId="{0F1EDF11-4C4A-40AE-9217-3CC418ED2E45}" type="pres">
      <dgm:prSet presAssocID="{FCE127AE-6A52-4365-ADAD-4A7250622842}" presName="spVertical1" presStyleCnt="0"/>
      <dgm:spPr/>
    </dgm:pt>
    <dgm:pt modelId="{AB9550F8-DC71-4C34-8DFF-750BF081B631}" type="pres">
      <dgm:prSet presAssocID="{FCE127AE-6A52-4365-ADAD-4A7250622842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F9059-2A51-42BD-9881-2292A2B56374}" type="pres">
      <dgm:prSet presAssocID="{FCE127AE-6A52-4365-ADAD-4A7250622842}" presName="spVertical2" presStyleCnt="0"/>
      <dgm:spPr/>
    </dgm:pt>
    <dgm:pt modelId="{695909FF-813B-4D57-94EE-C24355AF940A}" type="pres">
      <dgm:prSet presAssocID="{FCE127AE-6A52-4365-ADAD-4A7250622842}" presName="spVertical3" presStyleCnt="0"/>
      <dgm:spPr/>
    </dgm:pt>
    <dgm:pt modelId="{1FF8F9CE-B1A6-4E01-9652-79ABF98288FE}" type="pres">
      <dgm:prSet presAssocID="{333DA928-2602-407C-84A6-4864F15B3A41}" presName="space" presStyleCnt="0"/>
      <dgm:spPr/>
    </dgm:pt>
    <dgm:pt modelId="{8912D94C-4AD1-426F-92AE-2BBD847CBC61}" type="pres">
      <dgm:prSet presAssocID="{65508A08-1BFE-41F7-A103-D33673756C16}" presName="linV" presStyleCnt="0"/>
      <dgm:spPr/>
    </dgm:pt>
    <dgm:pt modelId="{A0A80108-6EE1-4E1A-ABEF-71F0C1B5FA3F}" type="pres">
      <dgm:prSet presAssocID="{65508A08-1BFE-41F7-A103-D33673756C16}" presName="spVertical1" presStyleCnt="0"/>
      <dgm:spPr/>
    </dgm:pt>
    <dgm:pt modelId="{12E2A1EC-DD9C-48E8-B81C-92984273F146}" type="pres">
      <dgm:prSet presAssocID="{65508A08-1BFE-41F7-A103-D33673756C16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B1695-3BC7-4574-95B9-DF2C9F8B0722}" type="pres">
      <dgm:prSet presAssocID="{65508A08-1BFE-41F7-A103-D33673756C16}" presName="spVertical2" presStyleCnt="0"/>
      <dgm:spPr/>
    </dgm:pt>
    <dgm:pt modelId="{6670EBF3-410E-4BFD-B5F5-E5774D77CE91}" type="pres">
      <dgm:prSet presAssocID="{65508A08-1BFE-41F7-A103-D33673756C16}" presName="spVertical3" presStyleCnt="0"/>
      <dgm:spPr/>
    </dgm:pt>
    <dgm:pt modelId="{1AA2A47A-7E7F-46AB-9070-AB0D8219ADAC}" type="pres">
      <dgm:prSet presAssocID="{17358020-37FD-4B55-BBE5-9100A0EF5215}" presName="padding2" presStyleCnt="0"/>
      <dgm:spPr/>
    </dgm:pt>
    <dgm:pt modelId="{C7853263-ECE7-451E-8CBE-A44602372B8A}" type="pres">
      <dgm:prSet presAssocID="{17358020-37FD-4B55-BBE5-9100A0EF5215}" presName="negArrow" presStyleCnt="0"/>
      <dgm:spPr/>
    </dgm:pt>
    <dgm:pt modelId="{D38B63B6-57C0-4113-934B-2286912E104C}" type="pres">
      <dgm:prSet presAssocID="{17358020-37FD-4B55-BBE5-9100A0EF5215}" presName="backgroundArrow" presStyleLbl="node1" presStyleIdx="0" presStyleCnt="1"/>
      <dgm:spPr/>
    </dgm:pt>
  </dgm:ptLst>
  <dgm:cxnLst>
    <dgm:cxn modelId="{AD925E86-EDD1-4D8A-B406-E8A8C29701FA}" srcId="{17358020-37FD-4B55-BBE5-9100A0EF5215}" destId="{65508A08-1BFE-41F7-A103-D33673756C16}" srcOrd="2" destOrd="0" parTransId="{B8C45672-D327-4632-B781-78693A0CEA5E}" sibTransId="{2B0FEA70-EC36-4047-BC6F-83B1180BCDB4}"/>
    <dgm:cxn modelId="{75D170A3-AAB5-4193-BCC4-544C9F6F8343}" srcId="{17358020-37FD-4B55-BBE5-9100A0EF5215}" destId="{FCE127AE-6A52-4365-ADAD-4A7250622842}" srcOrd="1" destOrd="0" parTransId="{8FF026D2-10BD-4AF7-9150-0A13717EF284}" sibTransId="{333DA928-2602-407C-84A6-4864F15B3A41}"/>
    <dgm:cxn modelId="{AFBC87F8-B4D1-4DC9-A838-B843144161E3}" type="presOf" srcId="{FCE127AE-6A52-4365-ADAD-4A7250622842}" destId="{AB9550F8-DC71-4C34-8DFF-750BF081B631}" srcOrd="0" destOrd="0" presId="urn:microsoft.com/office/officeart/2005/8/layout/hProcess3"/>
    <dgm:cxn modelId="{2157245F-A724-4303-8DC6-B9135A7E8A39}" type="presOf" srcId="{430D16A1-0DE8-4354-B239-694B72645E00}" destId="{F00011E3-EF6A-41DC-A9DD-F07B2A3B6C73}" srcOrd="0" destOrd="0" presId="urn:microsoft.com/office/officeart/2005/8/layout/hProcess3"/>
    <dgm:cxn modelId="{0DB8509F-ADE7-4068-9D72-E4624CEC9FF1}" type="presOf" srcId="{17358020-37FD-4B55-BBE5-9100A0EF5215}" destId="{BCFDB5ED-7C06-4D4A-9C3F-06B906B1503A}" srcOrd="0" destOrd="0" presId="urn:microsoft.com/office/officeart/2005/8/layout/hProcess3"/>
    <dgm:cxn modelId="{ED7AB020-3626-4112-84F9-03A4E375731E}" type="presOf" srcId="{65508A08-1BFE-41F7-A103-D33673756C16}" destId="{12E2A1EC-DD9C-48E8-B81C-92984273F146}" srcOrd="0" destOrd="0" presId="urn:microsoft.com/office/officeart/2005/8/layout/hProcess3"/>
    <dgm:cxn modelId="{16CEDD83-7690-4DD3-AC3F-7857BC454620}" srcId="{17358020-37FD-4B55-BBE5-9100A0EF5215}" destId="{430D16A1-0DE8-4354-B239-694B72645E00}" srcOrd="0" destOrd="0" parTransId="{951E7A19-59E2-450E-8A7A-E6AC5F2DBA79}" sibTransId="{44D01810-945D-4266-A4EB-22E1300148D3}"/>
    <dgm:cxn modelId="{724D1CCD-9342-40BB-A566-B25461C50119}" type="presParOf" srcId="{BCFDB5ED-7C06-4D4A-9C3F-06B906B1503A}" destId="{1F7762BD-3B33-46DA-B9D2-5FBE241FDD25}" srcOrd="0" destOrd="0" presId="urn:microsoft.com/office/officeart/2005/8/layout/hProcess3"/>
    <dgm:cxn modelId="{0153071E-4850-42D3-BED3-7B6C2F92113B}" type="presParOf" srcId="{BCFDB5ED-7C06-4D4A-9C3F-06B906B1503A}" destId="{0DA05D34-75E4-4CBE-AEEF-E580ACAA605F}" srcOrd="1" destOrd="0" presId="urn:microsoft.com/office/officeart/2005/8/layout/hProcess3"/>
    <dgm:cxn modelId="{18C56B5B-133C-4916-9F1D-AAB5FF6C8E44}" type="presParOf" srcId="{0DA05D34-75E4-4CBE-AEEF-E580ACAA605F}" destId="{F912B0FD-DA74-4B86-98AA-958591A5E169}" srcOrd="0" destOrd="0" presId="urn:microsoft.com/office/officeart/2005/8/layout/hProcess3"/>
    <dgm:cxn modelId="{B1B0BAC0-2CB6-44F7-8A2E-EFF579E97588}" type="presParOf" srcId="{0DA05D34-75E4-4CBE-AEEF-E580ACAA605F}" destId="{11398238-89B5-4183-8DAE-776D2EC3D571}" srcOrd="1" destOrd="0" presId="urn:microsoft.com/office/officeart/2005/8/layout/hProcess3"/>
    <dgm:cxn modelId="{34864A96-5156-4E64-8A96-9F328F02B1D1}" type="presParOf" srcId="{11398238-89B5-4183-8DAE-776D2EC3D571}" destId="{9DF2997A-2FE9-42C5-A58A-E886A0DDEF67}" srcOrd="0" destOrd="0" presId="urn:microsoft.com/office/officeart/2005/8/layout/hProcess3"/>
    <dgm:cxn modelId="{C4F3BBDE-E827-4883-9277-8EC51EDCCFA7}" type="presParOf" srcId="{11398238-89B5-4183-8DAE-776D2EC3D571}" destId="{F00011E3-EF6A-41DC-A9DD-F07B2A3B6C73}" srcOrd="1" destOrd="0" presId="urn:microsoft.com/office/officeart/2005/8/layout/hProcess3"/>
    <dgm:cxn modelId="{7EECE87A-268B-43B9-9B8F-FF2CCE060D10}" type="presParOf" srcId="{11398238-89B5-4183-8DAE-776D2EC3D571}" destId="{992EA623-C8AA-43A9-9B10-DD01EB4C10C3}" srcOrd="2" destOrd="0" presId="urn:microsoft.com/office/officeart/2005/8/layout/hProcess3"/>
    <dgm:cxn modelId="{8BFCA733-973F-4AE7-A792-5308630F1DE7}" type="presParOf" srcId="{11398238-89B5-4183-8DAE-776D2EC3D571}" destId="{2D8F0C4B-2A52-4950-AD4E-141C42A23DC5}" srcOrd="3" destOrd="0" presId="urn:microsoft.com/office/officeart/2005/8/layout/hProcess3"/>
    <dgm:cxn modelId="{ED07FA6C-4ABB-4679-9EB8-D360888AA0A0}" type="presParOf" srcId="{0DA05D34-75E4-4CBE-AEEF-E580ACAA605F}" destId="{48A64777-6ACC-4C42-AE0E-78A703479EB2}" srcOrd="2" destOrd="0" presId="urn:microsoft.com/office/officeart/2005/8/layout/hProcess3"/>
    <dgm:cxn modelId="{7C209A2E-3253-4B47-BC21-22B81799428A}" type="presParOf" srcId="{0DA05D34-75E4-4CBE-AEEF-E580ACAA605F}" destId="{B9BB08E1-90CC-43CE-985A-1161C301A13D}" srcOrd="3" destOrd="0" presId="urn:microsoft.com/office/officeart/2005/8/layout/hProcess3"/>
    <dgm:cxn modelId="{C7AD95C4-2E2E-4521-B83A-0A61601DF4B8}" type="presParOf" srcId="{B9BB08E1-90CC-43CE-985A-1161C301A13D}" destId="{0F1EDF11-4C4A-40AE-9217-3CC418ED2E45}" srcOrd="0" destOrd="0" presId="urn:microsoft.com/office/officeart/2005/8/layout/hProcess3"/>
    <dgm:cxn modelId="{D76500E6-C763-4AEE-A3AF-2569C3648600}" type="presParOf" srcId="{B9BB08E1-90CC-43CE-985A-1161C301A13D}" destId="{AB9550F8-DC71-4C34-8DFF-750BF081B631}" srcOrd="1" destOrd="0" presId="urn:microsoft.com/office/officeart/2005/8/layout/hProcess3"/>
    <dgm:cxn modelId="{29FCE104-D4E2-437D-A988-EA14ABC480AD}" type="presParOf" srcId="{B9BB08E1-90CC-43CE-985A-1161C301A13D}" destId="{D7BF9059-2A51-42BD-9881-2292A2B56374}" srcOrd="2" destOrd="0" presId="urn:microsoft.com/office/officeart/2005/8/layout/hProcess3"/>
    <dgm:cxn modelId="{FECB2F08-F375-460A-894F-790EF79F60E3}" type="presParOf" srcId="{B9BB08E1-90CC-43CE-985A-1161C301A13D}" destId="{695909FF-813B-4D57-94EE-C24355AF940A}" srcOrd="3" destOrd="0" presId="urn:microsoft.com/office/officeart/2005/8/layout/hProcess3"/>
    <dgm:cxn modelId="{0C55E8AC-33AF-4D25-B13E-3BD2FE6BFD5E}" type="presParOf" srcId="{0DA05D34-75E4-4CBE-AEEF-E580ACAA605F}" destId="{1FF8F9CE-B1A6-4E01-9652-79ABF98288FE}" srcOrd="4" destOrd="0" presId="urn:microsoft.com/office/officeart/2005/8/layout/hProcess3"/>
    <dgm:cxn modelId="{3CAC92E1-2387-421E-ADBA-6775660D40F5}" type="presParOf" srcId="{0DA05D34-75E4-4CBE-AEEF-E580ACAA605F}" destId="{8912D94C-4AD1-426F-92AE-2BBD847CBC61}" srcOrd="5" destOrd="0" presId="urn:microsoft.com/office/officeart/2005/8/layout/hProcess3"/>
    <dgm:cxn modelId="{5EDBB786-75DF-4358-8064-F43682A1AC16}" type="presParOf" srcId="{8912D94C-4AD1-426F-92AE-2BBD847CBC61}" destId="{A0A80108-6EE1-4E1A-ABEF-71F0C1B5FA3F}" srcOrd="0" destOrd="0" presId="urn:microsoft.com/office/officeart/2005/8/layout/hProcess3"/>
    <dgm:cxn modelId="{2E990C1C-5D1E-4CA2-921A-0D5818338D00}" type="presParOf" srcId="{8912D94C-4AD1-426F-92AE-2BBD847CBC61}" destId="{12E2A1EC-DD9C-48E8-B81C-92984273F146}" srcOrd="1" destOrd="0" presId="urn:microsoft.com/office/officeart/2005/8/layout/hProcess3"/>
    <dgm:cxn modelId="{8714E46D-BBA1-4D6F-9497-2DA6B87DB721}" type="presParOf" srcId="{8912D94C-4AD1-426F-92AE-2BBD847CBC61}" destId="{C92B1695-3BC7-4574-95B9-DF2C9F8B0722}" srcOrd="2" destOrd="0" presId="urn:microsoft.com/office/officeart/2005/8/layout/hProcess3"/>
    <dgm:cxn modelId="{2B3A3CEE-4203-4AC0-A06F-E2102EAC9069}" type="presParOf" srcId="{8912D94C-4AD1-426F-92AE-2BBD847CBC61}" destId="{6670EBF3-410E-4BFD-B5F5-E5774D77CE91}" srcOrd="3" destOrd="0" presId="urn:microsoft.com/office/officeart/2005/8/layout/hProcess3"/>
    <dgm:cxn modelId="{665063DA-7F28-49C1-91F3-85359EB23489}" type="presParOf" srcId="{0DA05D34-75E4-4CBE-AEEF-E580ACAA605F}" destId="{1AA2A47A-7E7F-46AB-9070-AB0D8219ADAC}" srcOrd="6" destOrd="0" presId="urn:microsoft.com/office/officeart/2005/8/layout/hProcess3"/>
    <dgm:cxn modelId="{4B312CB0-F484-427E-87D1-6DFB79A13FEC}" type="presParOf" srcId="{0DA05D34-75E4-4CBE-AEEF-E580ACAA605F}" destId="{C7853263-ECE7-451E-8CBE-A44602372B8A}" srcOrd="7" destOrd="0" presId="urn:microsoft.com/office/officeart/2005/8/layout/hProcess3"/>
    <dgm:cxn modelId="{9EDF3B59-01C1-4FD4-80EC-454F103A1AC8}" type="presParOf" srcId="{0DA05D34-75E4-4CBE-AEEF-E580ACAA605F}" destId="{D38B63B6-57C0-4113-934B-2286912E104C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A12641-292C-474C-90E6-C7900EC6854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E27DD06-C5E0-45B2-B48A-8FE01FFC4A51}">
      <dgm:prSet phldrT="[Текст]" custT="1"/>
      <dgm:spPr/>
      <dgm:t>
        <a:bodyPr/>
        <a:lstStyle/>
        <a:p>
          <a:r>
            <a:rPr lang="ru-RU" sz="2000" dirty="0" smtClean="0"/>
            <a:t>Какая религия была у египтян?</a:t>
          </a:r>
          <a:endParaRPr lang="ru-RU" sz="2000" dirty="0"/>
        </a:p>
      </dgm:t>
    </dgm:pt>
    <dgm:pt modelId="{FEBACA01-3D98-4305-BB09-1DA3CCF334BA}" type="parTrans" cxnId="{837E8FF0-8865-421B-80F9-C5F6D18E29EF}">
      <dgm:prSet/>
      <dgm:spPr/>
      <dgm:t>
        <a:bodyPr/>
        <a:lstStyle/>
        <a:p>
          <a:endParaRPr lang="ru-RU"/>
        </a:p>
      </dgm:t>
    </dgm:pt>
    <dgm:pt modelId="{2A9EEE87-BFC3-47F7-9F5C-0D75F8F8F0CE}" type="sibTrans" cxnId="{837E8FF0-8865-421B-80F9-C5F6D18E29EF}">
      <dgm:prSet/>
      <dgm:spPr/>
      <dgm:t>
        <a:bodyPr/>
        <a:lstStyle/>
        <a:p>
          <a:endParaRPr lang="ru-RU"/>
        </a:p>
      </dgm:t>
    </dgm:pt>
    <dgm:pt modelId="{101DF016-9415-4E6F-A357-74384DF504E5}">
      <dgm:prSet phldrT="[Текст]" custT="1"/>
      <dgm:spPr/>
      <dgm:t>
        <a:bodyPr/>
        <a:lstStyle/>
        <a:p>
          <a:r>
            <a:rPr lang="ru-RU" sz="2000" dirty="0" smtClean="0"/>
            <a:t>Зачем египтяне строили гробницы?</a:t>
          </a:r>
          <a:endParaRPr lang="ru-RU" sz="2000" dirty="0"/>
        </a:p>
      </dgm:t>
    </dgm:pt>
    <dgm:pt modelId="{B042B940-0CD2-4D90-BC75-D459D840CA94}" type="parTrans" cxnId="{3B6744AC-490B-4776-9AFA-61763A7613C5}">
      <dgm:prSet/>
      <dgm:spPr/>
      <dgm:t>
        <a:bodyPr/>
        <a:lstStyle/>
        <a:p>
          <a:endParaRPr lang="ru-RU"/>
        </a:p>
      </dgm:t>
    </dgm:pt>
    <dgm:pt modelId="{4696B68D-211B-42D8-A321-9F97D962834F}" type="sibTrans" cxnId="{3B6744AC-490B-4776-9AFA-61763A7613C5}">
      <dgm:prSet/>
      <dgm:spPr/>
      <dgm:t>
        <a:bodyPr/>
        <a:lstStyle/>
        <a:p>
          <a:endParaRPr lang="ru-RU"/>
        </a:p>
      </dgm:t>
    </dgm:pt>
    <dgm:pt modelId="{9FC86C9E-919A-4D16-B2F6-8421D6D3264F}">
      <dgm:prSet phldrT="[Текст]" custT="1"/>
      <dgm:spPr/>
      <dgm:t>
        <a:bodyPr/>
        <a:lstStyle/>
        <a:p>
          <a:r>
            <a:rPr lang="ru-RU" sz="2000" dirty="0" smtClean="0"/>
            <a:t>Зачем были необходимы похоронные обряды?</a:t>
          </a:r>
          <a:endParaRPr lang="ru-RU" sz="2000" dirty="0"/>
        </a:p>
      </dgm:t>
    </dgm:pt>
    <dgm:pt modelId="{6C3EE142-F699-4687-9F3D-05E2E36D1281}" type="parTrans" cxnId="{79DF4C33-CAEC-4034-A99B-B2E09EBFD70B}">
      <dgm:prSet/>
      <dgm:spPr/>
      <dgm:t>
        <a:bodyPr/>
        <a:lstStyle/>
        <a:p>
          <a:endParaRPr lang="ru-RU"/>
        </a:p>
      </dgm:t>
    </dgm:pt>
    <dgm:pt modelId="{DB255F70-5DE0-48AA-B78A-543D7694CE81}" type="sibTrans" cxnId="{79DF4C33-CAEC-4034-A99B-B2E09EBFD70B}">
      <dgm:prSet/>
      <dgm:spPr/>
      <dgm:t>
        <a:bodyPr/>
        <a:lstStyle/>
        <a:p>
          <a:endParaRPr lang="ru-RU"/>
        </a:p>
      </dgm:t>
    </dgm:pt>
    <dgm:pt modelId="{928A0844-82AE-4236-9949-2DEF68E92F04}" type="pres">
      <dgm:prSet presAssocID="{2EA12641-292C-474C-90E6-C7900EC68549}" presName="CompostProcess" presStyleCnt="0">
        <dgm:presLayoutVars>
          <dgm:dir/>
          <dgm:resizeHandles val="exact"/>
        </dgm:presLayoutVars>
      </dgm:prSet>
      <dgm:spPr/>
    </dgm:pt>
    <dgm:pt modelId="{9F13713E-6A16-423D-B233-336EC94E1C55}" type="pres">
      <dgm:prSet presAssocID="{2EA12641-292C-474C-90E6-C7900EC68549}" presName="arrow" presStyleLbl="bgShp" presStyleIdx="0" presStyleCnt="1"/>
      <dgm:spPr/>
    </dgm:pt>
    <dgm:pt modelId="{CE8058A9-B221-40DA-9ACC-A7C7355ABA0F}" type="pres">
      <dgm:prSet presAssocID="{2EA12641-292C-474C-90E6-C7900EC68549}" presName="linearProcess" presStyleCnt="0"/>
      <dgm:spPr/>
    </dgm:pt>
    <dgm:pt modelId="{A3F9839B-530F-4276-9367-A9A82D2D7F7E}" type="pres">
      <dgm:prSet presAssocID="{EE27DD06-C5E0-45B2-B48A-8FE01FFC4A5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A7CD6-CFA5-4DC0-AC49-F80C7BFB5D84}" type="pres">
      <dgm:prSet presAssocID="{2A9EEE87-BFC3-47F7-9F5C-0D75F8F8F0CE}" presName="sibTrans" presStyleCnt="0"/>
      <dgm:spPr/>
    </dgm:pt>
    <dgm:pt modelId="{64129FAE-EFF2-4279-915E-8194A07EA9B9}" type="pres">
      <dgm:prSet presAssocID="{101DF016-9415-4E6F-A357-74384DF504E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C49AF-8C42-466E-860B-6CCF5BC4EFBD}" type="pres">
      <dgm:prSet presAssocID="{4696B68D-211B-42D8-A321-9F97D962834F}" presName="sibTrans" presStyleCnt="0"/>
      <dgm:spPr/>
    </dgm:pt>
    <dgm:pt modelId="{3731FF69-CBA3-45C0-A8A1-36EB6D33F264}" type="pres">
      <dgm:prSet presAssocID="{9FC86C9E-919A-4D16-B2F6-8421D6D3264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C37C17-9AF7-44B8-8586-AA52E7E98C17}" type="presOf" srcId="{101DF016-9415-4E6F-A357-74384DF504E5}" destId="{64129FAE-EFF2-4279-915E-8194A07EA9B9}" srcOrd="0" destOrd="0" presId="urn:microsoft.com/office/officeart/2005/8/layout/hProcess9"/>
    <dgm:cxn modelId="{79DF4C33-CAEC-4034-A99B-B2E09EBFD70B}" srcId="{2EA12641-292C-474C-90E6-C7900EC68549}" destId="{9FC86C9E-919A-4D16-B2F6-8421D6D3264F}" srcOrd="2" destOrd="0" parTransId="{6C3EE142-F699-4687-9F3D-05E2E36D1281}" sibTransId="{DB255F70-5DE0-48AA-B78A-543D7694CE81}"/>
    <dgm:cxn modelId="{1FFD89DD-9285-4F87-BB8A-BF0126DF3149}" type="presOf" srcId="{2EA12641-292C-474C-90E6-C7900EC68549}" destId="{928A0844-82AE-4236-9949-2DEF68E92F04}" srcOrd="0" destOrd="0" presId="urn:microsoft.com/office/officeart/2005/8/layout/hProcess9"/>
    <dgm:cxn modelId="{837E8FF0-8865-421B-80F9-C5F6D18E29EF}" srcId="{2EA12641-292C-474C-90E6-C7900EC68549}" destId="{EE27DD06-C5E0-45B2-B48A-8FE01FFC4A51}" srcOrd="0" destOrd="0" parTransId="{FEBACA01-3D98-4305-BB09-1DA3CCF334BA}" sibTransId="{2A9EEE87-BFC3-47F7-9F5C-0D75F8F8F0CE}"/>
    <dgm:cxn modelId="{3B6744AC-490B-4776-9AFA-61763A7613C5}" srcId="{2EA12641-292C-474C-90E6-C7900EC68549}" destId="{101DF016-9415-4E6F-A357-74384DF504E5}" srcOrd="1" destOrd="0" parTransId="{B042B940-0CD2-4D90-BC75-D459D840CA94}" sibTransId="{4696B68D-211B-42D8-A321-9F97D962834F}"/>
    <dgm:cxn modelId="{1AF77557-67F2-4FC7-875A-210C1C0B9606}" type="presOf" srcId="{EE27DD06-C5E0-45B2-B48A-8FE01FFC4A51}" destId="{A3F9839B-530F-4276-9367-A9A82D2D7F7E}" srcOrd="0" destOrd="0" presId="urn:microsoft.com/office/officeart/2005/8/layout/hProcess9"/>
    <dgm:cxn modelId="{55C01A24-838E-4E63-9499-054D0DB87AD4}" type="presOf" srcId="{9FC86C9E-919A-4D16-B2F6-8421D6D3264F}" destId="{3731FF69-CBA3-45C0-A8A1-36EB6D33F264}" srcOrd="0" destOrd="0" presId="urn:microsoft.com/office/officeart/2005/8/layout/hProcess9"/>
    <dgm:cxn modelId="{DAE39B92-1A06-400B-86AD-BB9EB5048C3F}" type="presParOf" srcId="{928A0844-82AE-4236-9949-2DEF68E92F04}" destId="{9F13713E-6A16-423D-B233-336EC94E1C55}" srcOrd="0" destOrd="0" presId="urn:microsoft.com/office/officeart/2005/8/layout/hProcess9"/>
    <dgm:cxn modelId="{FE558A80-3616-40D8-B7EE-41277FF90682}" type="presParOf" srcId="{928A0844-82AE-4236-9949-2DEF68E92F04}" destId="{CE8058A9-B221-40DA-9ACC-A7C7355ABA0F}" srcOrd="1" destOrd="0" presId="urn:microsoft.com/office/officeart/2005/8/layout/hProcess9"/>
    <dgm:cxn modelId="{A57E154D-63BF-40A6-8242-B91AD97AE032}" type="presParOf" srcId="{CE8058A9-B221-40DA-9ACC-A7C7355ABA0F}" destId="{A3F9839B-530F-4276-9367-A9A82D2D7F7E}" srcOrd="0" destOrd="0" presId="urn:microsoft.com/office/officeart/2005/8/layout/hProcess9"/>
    <dgm:cxn modelId="{BBF4ECCD-878B-4E17-8AE8-A3858E790258}" type="presParOf" srcId="{CE8058A9-B221-40DA-9ACC-A7C7355ABA0F}" destId="{84EA7CD6-CFA5-4DC0-AC49-F80C7BFB5D84}" srcOrd="1" destOrd="0" presId="urn:microsoft.com/office/officeart/2005/8/layout/hProcess9"/>
    <dgm:cxn modelId="{AA062E18-6C7F-44E4-B043-A7C08BF80A2E}" type="presParOf" srcId="{CE8058A9-B221-40DA-9ACC-A7C7355ABA0F}" destId="{64129FAE-EFF2-4279-915E-8194A07EA9B9}" srcOrd="2" destOrd="0" presId="urn:microsoft.com/office/officeart/2005/8/layout/hProcess9"/>
    <dgm:cxn modelId="{B791E9B4-AC09-415F-AAD8-46C593DF1A3F}" type="presParOf" srcId="{CE8058A9-B221-40DA-9ACC-A7C7355ABA0F}" destId="{9CDC49AF-8C42-466E-860B-6CCF5BC4EFBD}" srcOrd="3" destOrd="0" presId="urn:microsoft.com/office/officeart/2005/8/layout/hProcess9"/>
    <dgm:cxn modelId="{6A9B3C3A-E783-4949-8364-5375CE060994}" type="presParOf" srcId="{CE8058A9-B221-40DA-9ACC-A7C7355ABA0F}" destId="{3731FF69-CBA3-45C0-A8A1-36EB6D33F26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75B5B-B11C-426A-8118-B7946C5D4DE8}">
      <dsp:nvSpPr>
        <dsp:cNvPr id="0" name=""/>
        <dsp:cNvSpPr/>
      </dsp:nvSpPr>
      <dsp:spPr>
        <a:xfrm>
          <a:off x="71119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09A36-10DD-42B4-8F19-0DDE2443C42F}">
      <dsp:nvSpPr>
        <dsp:cNvPr id="0" name=""/>
        <dsp:cNvSpPr/>
      </dsp:nvSpPr>
      <dsp:spPr>
        <a:xfrm>
          <a:off x="2743199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Вельможи, жрецы</a:t>
          </a:r>
          <a:endParaRPr lang="ru-RU" sz="2500" kern="1200" dirty="0"/>
        </a:p>
      </dsp:txBody>
      <dsp:txXfrm>
        <a:off x="2790161" y="455544"/>
        <a:ext cx="2547676" cy="868101"/>
      </dsp:txXfrm>
    </dsp:sp>
    <dsp:sp modelId="{D1A8E4C3-541D-4D03-B271-AF040EECFBB9}">
      <dsp:nvSpPr>
        <dsp:cNvPr id="0" name=""/>
        <dsp:cNvSpPr/>
      </dsp:nvSpPr>
      <dsp:spPr>
        <a:xfrm>
          <a:off x="2743199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Воины, писцы</a:t>
          </a:r>
          <a:endParaRPr lang="ru-RU" sz="2500" kern="1200" dirty="0"/>
        </a:p>
      </dsp:txBody>
      <dsp:txXfrm>
        <a:off x="2790161" y="1537822"/>
        <a:ext cx="2547676" cy="868101"/>
      </dsp:txXfrm>
    </dsp:sp>
    <dsp:sp modelId="{54442765-ECD2-4192-A579-673AD81C6F10}">
      <dsp:nvSpPr>
        <dsp:cNvPr id="0" name=""/>
        <dsp:cNvSpPr/>
      </dsp:nvSpPr>
      <dsp:spPr>
        <a:xfrm>
          <a:off x="2743199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Крестьяне, горожане</a:t>
          </a:r>
          <a:endParaRPr lang="ru-RU" sz="2500" kern="1200" dirty="0"/>
        </a:p>
      </dsp:txBody>
      <dsp:txXfrm>
        <a:off x="2790161" y="2620101"/>
        <a:ext cx="2547676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02F9C7-4EB9-4E42-A37D-91BE922E0D60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Хозяйство.</a:t>
          </a:r>
          <a:endParaRPr lang="ru-RU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5400000">
        <a:off x="0" y="0"/>
        <a:ext cx="3048000" cy="1524000"/>
      </dsp:txXfrm>
    </dsp:sp>
    <dsp:sp modelId="{6642D727-8BA2-4FB1-8136-840EFAEBD125}">
      <dsp:nvSpPr>
        <dsp:cNvPr id="0" name=""/>
        <dsp:cNvSpPr/>
      </dsp:nvSpPr>
      <dsp:spPr>
        <a:xfrm>
          <a:off x="2976006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</a:t>
          </a:r>
          <a:endParaRPr lang="ru-RU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76006" y="0"/>
        <a:ext cx="3048000" cy="1524000"/>
      </dsp:txXfrm>
    </dsp:sp>
    <dsp:sp modelId="{8AA35072-2595-4B9A-88D3-FEF511EC77D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Деление</a:t>
          </a:r>
          <a:r>
            <a:rPr lang="ru-RU" sz="1900" kern="1200" dirty="0" smtClean="0"/>
            <a:t> </a:t>
          </a:r>
          <a:endParaRPr lang="ru-RU" sz="1900" kern="1200" dirty="0"/>
        </a:p>
      </dsp:txBody>
      <dsp:txXfrm rot="10800000">
        <a:off x="0" y="2539999"/>
        <a:ext cx="3048000" cy="1524000"/>
      </dsp:txXfrm>
    </dsp:sp>
    <dsp:sp modelId="{EA5E4158-F643-487F-993D-7188A8D37FFF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Культура.</a:t>
          </a:r>
          <a:endParaRPr lang="ru-RU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-5400000">
        <a:off x="3048000" y="2539999"/>
        <a:ext cx="3048000" cy="1524000"/>
      </dsp:txXfrm>
    </dsp:sp>
    <dsp:sp modelId="{0D8C2A2F-6F36-41A7-8F46-E6DF9F493815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rgbClr val="C00000"/>
              </a:solidFill>
            </a:rPr>
            <a:t>Сферы жизни общества Египта.</a:t>
          </a:r>
          <a:endParaRPr lang="ru-RU" sz="1900" kern="1200" dirty="0">
            <a:solidFill>
              <a:srgbClr val="C00000"/>
            </a:solidFill>
          </a:endParaRPr>
        </a:p>
      </dsp:txBody>
      <dsp:txXfrm>
        <a:off x="2183197" y="1573596"/>
        <a:ext cx="1729606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B63B6-57C0-4113-934B-2286912E104C}">
      <dsp:nvSpPr>
        <dsp:cNvPr id="0" name=""/>
        <dsp:cNvSpPr/>
      </dsp:nvSpPr>
      <dsp:spPr>
        <a:xfrm>
          <a:off x="0" y="555999"/>
          <a:ext cx="6096000" cy="2952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2A1EC-DD9C-48E8-B81C-92984273F146}">
      <dsp:nvSpPr>
        <dsp:cNvPr id="0" name=""/>
        <dsp:cNvSpPr/>
      </dsp:nvSpPr>
      <dsp:spPr>
        <a:xfrm>
          <a:off x="4017466" y="1294000"/>
          <a:ext cx="1468933" cy="14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6560" rIns="0" bIns="41656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4017466" y="1294000"/>
        <a:ext cx="1468933" cy="1476000"/>
      </dsp:txXfrm>
    </dsp:sp>
    <dsp:sp modelId="{AB9550F8-DC71-4C34-8DFF-750BF081B631}">
      <dsp:nvSpPr>
        <dsp:cNvPr id="0" name=""/>
        <dsp:cNvSpPr/>
      </dsp:nvSpPr>
      <dsp:spPr>
        <a:xfrm>
          <a:off x="2254746" y="1294000"/>
          <a:ext cx="1468933" cy="14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6560" rIns="0" bIns="41656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2254746" y="1294000"/>
        <a:ext cx="1468933" cy="1476000"/>
      </dsp:txXfrm>
    </dsp:sp>
    <dsp:sp modelId="{F00011E3-EF6A-41DC-A9DD-F07B2A3B6C73}">
      <dsp:nvSpPr>
        <dsp:cNvPr id="0" name=""/>
        <dsp:cNvSpPr/>
      </dsp:nvSpPr>
      <dsp:spPr>
        <a:xfrm>
          <a:off x="492025" y="1294000"/>
          <a:ext cx="1468933" cy="147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6560" rIns="0" bIns="41656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/>
        </a:p>
      </dsp:txBody>
      <dsp:txXfrm>
        <a:off x="492025" y="1294000"/>
        <a:ext cx="1468933" cy="147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3713E-6A16-423D-B233-336EC94E1C55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9839B-530F-4276-9367-A9A82D2D7F7E}">
      <dsp:nvSpPr>
        <dsp:cNvPr id="0" name=""/>
        <dsp:cNvSpPr/>
      </dsp:nvSpPr>
      <dsp:spPr>
        <a:xfrm>
          <a:off x="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Какая религия была у египтян?</a:t>
          </a:r>
          <a:endParaRPr lang="ru-RU" sz="2000" kern="1200" dirty="0"/>
        </a:p>
      </dsp:txBody>
      <dsp:txXfrm>
        <a:off x="79355" y="1298554"/>
        <a:ext cx="1670090" cy="1466890"/>
      </dsp:txXfrm>
    </dsp:sp>
    <dsp:sp modelId="{64129FAE-EFF2-4279-915E-8194A07EA9B9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Зачем египтяне строили гробницы?</a:t>
          </a:r>
          <a:endParaRPr lang="ru-RU" sz="2000" kern="1200" dirty="0"/>
        </a:p>
      </dsp:txBody>
      <dsp:txXfrm>
        <a:off x="2212955" y="1298554"/>
        <a:ext cx="1670090" cy="1466890"/>
      </dsp:txXfrm>
    </dsp:sp>
    <dsp:sp modelId="{3731FF69-CBA3-45C0-A8A1-36EB6D33F264}">
      <dsp:nvSpPr>
        <dsp:cNvPr id="0" name=""/>
        <dsp:cNvSpPr/>
      </dsp:nvSpPr>
      <dsp:spPr>
        <a:xfrm>
          <a:off x="4267200" y="1219199"/>
          <a:ext cx="1828800" cy="162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Зачем были необходимы похоронные обряды?</a:t>
          </a:r>
          <a:endParaRPr lang="ru-RU" sz="2000" kern="1200" dirty="0"/>
        </a:p>
      </dsp:txBody>
      <dsp:txXfrm>
        <a:off x="4346555" y="1298554"/>
        <a:ext cx="16700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0799-DE1C-4CF3-838C-D7B30564BC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420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1D12E-6BF7-410B-87C2-7320549BF2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50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18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10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44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541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20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5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19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8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17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82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464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60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07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30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14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10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68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56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16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982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66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1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7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811A-E028-499B-AF7A-3AB1293376E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37686-6D63-4BA0-8901-92D7112CED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nkxara.ru/files/egypt_47_400.jpg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foto.rambler.ru/public/b/a/bazilewz/2/1/1-web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ostcivil1.narod.ru/egypt04.JPG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lostcivil1.narod.ru/egypt04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Боги Древнего Египта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576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94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8DE4B6BC-D7D4-4ABB-8703-87A4767E84C2}" type="slidenum">
              <a:rPr lang="en-GB" altLang="ru-RU" sz="10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10</a:t>
            </a:fld>
            <a:endParaRPr lang="en-GB" altLang="ru-RU" sz="10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2627313" y="692150"/>
            <a:ext cx="3384550" cy="1223963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</a:t>
            </a: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611188" y="4724400"/>
            <a:ext cx="8208962" cy="1844675"/>
          </a:xfrm>
          <a:prstGeom prst="rect">
            <a:avLst/>
          </a:prstGeom>
          <a:solidFill>
            <a:schemeClr val="bg1"/>
          </a:solidFill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Ра</a:t>
            </a:r>
            <a:r>
              <a:rPr lang="ru-RU" sz="20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— бог солнца. Изображали в виде человека с головой сокола и с солнечным диском.</a:t>
            </a:r>
            <a:r>
              <a:rPr lang="ru-RU" sz="2000" b="1" dirty="0">
                <a:solidFill>
                  <a:prstClr val="black"/>
                </a:solidFill>
                <a:latin typeface="Arial" charset="0"/>
              </a:rPr>
              <a:t> Солнечный диск символизировал свет и тепло, которое дарует Бог людям. Считалось, что каждое утро Ра на золотой лодке выплывает из-за гор и плывет по небу. Вечером же Ра возвращался в свои годы и наступала тьма.</a:t>
            </a:r>
          </a:p>
        </p:txBody>
      </p:sp>
      <p:pic>
        <p:nvPicPr>
          <p:cNvPr id="10245" name="Picture 2" descr="D:\Артем\научка история\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21224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4" descr="64264496_Ste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4813"/>
            <a:ext cx="2741612" cy="3887787"/>
          </a:xfrm>
          <a:prstGeom prst="rect">
            <a:avLst/>
          </a:prstGeom>
          <a:noFill/>
          <a:ln w="28575">
            <a:pattFill prst="openDmnd">
              <a:fgClr>
                <a:srgbClr val="8080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27" descr="03_el-faraun_entr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126">
            <a:off x="3563938" y="1844675"/>
            <a:ext cx="1858962" cy="1393825"/>
          </a:xfrm>
          <a:prstGeom prst="rect">
            <a:avLst/>
          </a:prstGeom>
          <a:noFill/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28" descr="hurgada1_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8819">
            <a:off x="3532188" y="3194050"/>
            <a:ext cx="1900237" cy="1425575"/>
          </a:xfrm>
          <a:prstGeom prst="rect">
            <a:avLst/>
          </a:prstGeom>
          <a:noFill/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38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50CFE18C-ABAA-43D5-80CD-A935BE5F3C13}" type="slidenum">
              <a:rPr lang="en-GB" altLang="ru-RU" sz="10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GB" altLang="ru-RU" sz="10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  </a:t>
            </a:r>
            <a:r>
              <a:rPr lang="ru-RU" sz="4400" dirty="0" err="1" smtClean="0">
                <a:solidFill>
                  <a:srgbClr val="FF0000"/>
                </a:solidFill>
              </a:rPr>
              <a:t>Апоп</a:t>
            </a:r>
            <a:endParaRPr lang="ru-RU" dirty="0"/>
          </a:p>
        </p:txBody>
      </p:sp>
      <p:sp>
        <p:nvSpPr>
          <p:cNvPr id="11267" name="Текст 5"/>
          <p:cNvSpPr>
            <a:spLocks noGrp="1"/>
          </p:cNvSpPr>
          <p:nvPr>
            <p:ph type="body" idx="4294967295"/>
          </p:nvPr>
        </p:nvSpPr>
        <p:spPr>
          <a:xfrm>
            <a:off x="0" y="5410200"/>
            <a:ext cx="4040188" cy="762000"/>
          </a:xfrm>
          <a:ln>
            <a:headEnd/>
            <a:tailEnd/>
          </a:ln>
        </p:spPr>
        <p:txBody>
          <a:bodyPr/>
          <a:lstStyle/>
          <a:p>
            <a:r>
              <a:rPr lang="ru-RU" altLang="ru-RU" b="1" smtClean="0">
                <a:solidFill>
                  <a:schemeClr val="tx1"/>
                </a:solidFill>
              </a:rPr>
              <a:t>Апоп- бог тьмы</a:t>
            </a:r>
          </a:p>
          <a:p>
            <a:endParaRPr lang="ru-RU" altLang="ru-RU" smtClean="0"/>
          </a:p>
        </p:txBody>
      </p:sp>
      <p:sp>
        <p:nvSpPr>
          <p:cNvPr id="11268" name="Содержимое 8"/>
          <p:cNvSpPr>
            <a:spLocks noGrp="1"/>
          </p:cNvSpPr>
          <p:nvPr>
            <p:ph sz="quarter" idx="4294967295"/>
          </p:nvPr>
        </p:nvSpPr>
        <p:spPr>
          <a:xfrm>
            <a:off x="5102225" y="1444625"/>
            <a:ext cx="4041775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ru-RU" altLang="ru-RU" smtClean="0"/>
              <a:t>Его изображали египтяне в виде змеи.</a:t>
            </a:r>
          </a:p>
          <a:p>
            <a:pPr>
              <a:spcBef>
                <a:spcPct val="0"/>
              </a:spcBef>
            </a:pPr>
            <a:r>
              <a:rPr lang="ru-RU" altLang="ru-RU" smtClean="0"/>
              <a:t>Апоп не хочет пропускать Ра на землю. Бог солнца вступает с ним в борьбу и побеждает.</a:t>
            </a:r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35138"/>
            <a:ext cx="4040188" cy="3360737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29354010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B6B649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i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Нут и Геб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pPr eaLnBrk="1" hangingPunct="1"/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</p:txBody>
      </p:sp>
      <p:pic>
        <p:nvPicPr>
          <p:cNvPr id="25604" name="Picture 5" descr="Боги Древнего Египта: Нут и Г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38068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916238" y="5805488"/>
            <a:ext cx="314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>
                <a:solidFill>
                  <a:srgbClr val="000000"/>
                </a:solidFill>
              </a:rPr>
              <a:t>Богиня неба и и бог земли.</a:t>
            </a:r>
            <a:br>
              <a:rPr lang="ru-RU" altLang="ru-RU">
                <a:solidFill>
                  <a:srgbClr val="000000"/>
                </a:solidFill>
              </a:rPr>
            </a:b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2F"/>
            </a:gs>
            <a:gs pos="50000">
              <a:srgbClr val="FFFF66"/>
            </a:gs>
            <a:gs pos="100000">
              <a:srgbClr val="76762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7200" b="1" i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Бог Тот</a:t>
            </a:r>
            <a:br>
              <a:rPr lang="ru-RU" sz="7200" b="1" i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7200" b="1" i="1" smtClean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00213"/>
            <a:ext cx="641985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/>
              <a:t>   Тот, Джехути, в египетской мифологии бог луны, мудрости, счета и письма, покровитель наук, писцов, священных книг, создатель календаря. Женой Тота считалась богиня истины и порядка Маат. Священным животным Тота был ибис, и поэтому бога часто изображали в виде человека с головой ибиса. </a:t>
            </a:r>
          </a:p>
        </p:txBody>
      </p:sp>
      <p:pic>
        <p:nvPicPr>
          <p:cNvPr id="12292" name="Picture 5" descr="t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76700"/>
            <a:ext cx="14763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Боги Древнего Египта: Т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6250"/>
            <a:ext cx="982662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4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Задание на урок:</a:t>
            </a:r>
            <a:endParaRPr lang="ru-RU" dirty="0"/>
          </a:p>
        </p:txBody>
      </p:sp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r>
              <a:rPr lang="ru-RU" altLang="ru-RU" smtClean="0"/>
              <a:t>В тетради заполнить таблицу:</a:t>
            </a:r>
          </a:p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DB43433-0677-4AE1-ACFD-B4D81C42A7F8}" type="slidenum">
              <a:rPr lang="en-GB" altLang="ru-RU" sz="1000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GB" altLang="ru-RU" sz="10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0113" y="2420938"/>
          <a:ext cx="7200900" cy="1879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50"/>
                <a:gridCol w="3600450"/>
              </a:tblGrid>
              <a:tr h="639959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Название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египетского божества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91" marB="45691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Сила природы или занятие, которое бог отражает.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91" marB="45691"/>
                </a:tc>
              </a:tr>
              <a:tr h="63995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91" marB="45691"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91" marB="45691"/>
                </a:tc>
              </a:tr>
              <a:tr h="599682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91" marB="45691"/>
                </a:tc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91" marB="4569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85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Боги Древнего </a:t>
            </a:r>
            <a:r>
              <a:rPr lang="ru-RU" dirty="0" err="1" smtClean="0"/>
              <a:t>Енипта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Амон Ра – бог солнца</a:t>
            </a:r>
          </a:p>
          <a:p>
            <a:r>
              <a:rPr lang="ru-RU" dirty="0" err="1" smtClean="0"/>
              <a:t>Апоп</a:t>
            </a:r>
            <a:r>
              <a:rPr lang="ru-RU" dirty="0" smtClean="0"/>
              <a:t> – бог тьмы.</a:t>
            </a:r>
          </a:p>
          <a:p>
            <a:r>
              <a:rPr lang="ru-RU" dirty="0" smtClean="0"/>
              <a:t>Нут – богиня неба</a:t>
            </a:r>
          </a:p>
          <a:p>
            <a:r>
              <a:rPr lang="ru-RU" dirty="0" smtClean="0"/>
              <a:t>Геб – бог земли.</a:t>
            </a:r>
          </a:p>
          <a:p>
            <a:r>
              <a:rPr lang="ru-RU" dirty="0" smtClean="0"/>
              <a:t>Тот – бог мудрости</a:t>
            </a:r>
          </a:p>
          <a:p>
            <a:r>
              <a:rPr lang="ru-RU" dirty="0" err="1" smtClean="0"/>
              <a:t>Бастет</a:t>
            </a:r>
            <a:r>
              <a:rPr lang="ru-RU" dirty="0" smtClean="0"/>
              <a:t> – покровительница женственной красоты.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по первому  вопросу;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Язычество – вера во множество богов.</a:t>
            </a:r>
            <a:endParaRPr lang="ru-RU" sz="2800" dirty="0"/>
          </a:p>
        </p:txBody>
      </p:sp>
      <p:pic>
        <p:nvPicPr>
          <p:cNvPr id="5" name="Picture 9" descr="Картинка 45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02998"/>
            <a:ext cx="5313930" cy="440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7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египтяне строили храмы?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Храмы – жилища богов.</a:t>
            </a:r>
            <a:endParaRPr lang="ru-RU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32048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по второму вопросу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Египтяне задабривали богов, принося им жертву, совершая молитвы.</a:t>
            </a:r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12776"/>
            <a:ext cx="4038600" cy="446449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2DA2BF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5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3. Зачем были необходимы похоронные обряды?</a:t>
            </a:r>
            <a:endParaRPr lang="ru-RU" dirty="0"/>
          </a:p>
        </p:txBody>
      </p:sp>
      <p:pic>
        <p:nvPicPr>
          <p:cNvPr id="6" name="Picture 9" descr="1-web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0485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3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фараон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рабы</a:t>
            </a:r>
          </a:p>
          <a:p>
            <a:endParaRPr lang="ru-RU" dirty="0"/>
          </a:p>
          <a:p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94116594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9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Найди ошибки по тексту с. 62-63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обретения бессмертия, умершего человека сжигали.</a:t>
            </a:r>
          </a:p>
          <a:p>
            <a:r>
              <a:rPr lang="ru-RU" dirty="0" smtClean="0"/>
              <a:t>Египтянину в гробницу клали: золотую монету и «книгу судеб»</a:t>
            </a:r>
          </a:p>
          <a:p>
            <a:r>
              <a:rPr lang="ru-RU" dirty="0" smtClean="0"/>
              <a:t>На суде Осириса, боги Сет и </a:t>
            </a:r>
            <a:r>
              <a:rPr lang="ru-RU" dirty="0" err="1" smtClean="0"/>
              <a:t>Бастет</a:t>
            </a:r>
            <a:r>
              <a:rPr lang="ru-RU" dirty="0" smtClean="0"/>
              <a:t>, клали сердце на весы.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099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 по поставленной проблеме: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Правильное </a:t>
            </a:r>
            <a:r>
              <a:rPr lang="ru-RU" dirty="0" err="1" smtClean="0"/>
              <a:t>богребение</a:t>
            </a:r>
            <a:r>
              <a:rPr lang="ru-RU" dirty="0" smtClean="0"/>
              <a:t> позволяло египтянину попасть в «поля блаженства».</a:t>
            </a:r>
            <a:endParaRPr lang="ru-RU" dirty="0"/>
          </a:p>
        </p:txBody>
      </p:sp>
      <p:pic>
        <p:nvPicPr>
          <p:cNvPr id="5" name="Picture 12" descr="post-40296-1211525853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16424" cy="3528391"/>
          </a:xfrm>
          <a:prstGeom prst="rect">
            <a:avLst/>
          </a:prstGeom>
          <a:noFill/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9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полученных знаний: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Используя с. 62 учебника, ответьте на вопросы:</a:t>
            </a:r>
          </a:p>
          <a:p>
            <a:r>
              <a:rPr lang="ru-RU" dirty="0" smtClean="0"/>
              <a:t>Каким богам молились за души умерших?</a:t>
            </a:r>
          </a:p>
          <a:p>
            <a:r>
              <a:rPr lang="ru-RU" dirty="0" smtClean="0"/>
              <a:t>Каким за урожай?</a:t>
            </a:r>
            <a:endParaRPr lang="ru-RU" dirty="0"/>
          </a:p>
        </p:txBody>
      </p:sp>
      <p:pic>
        <p:nvPicPr>
          <p:cNvPr id="5" name="Picture 4" descr="Картинка 98 из 170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837" y="1862931"/>
            <a:ext cx="37433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83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ымянный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9411841" cy="66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8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 один год, не один раб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Ее строили за так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Чтобы фараон спокойно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Мог в загробном мире жить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музейным экспонатом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Человечеству служить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5373216"/>
            <a:ext cx="37673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пирамида</a:t>
            </a:r>
          </a:p>
        </p:txBody>
      </p:sp>
      <p:pic>
        <p:nvPicPr>
          <p:cNvPr id="6151" name="Picture 7" descr="C:\Users\GIVXasKer\AppData\Local\Microsoft\Windows\Temporary Internet Files\Content.IE5\ZEKSMFYS\MC9002330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48446"/>
            <a:ext cx="39836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В Египте умер человек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 труп его хранили век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Тело обработают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Бинтами замотают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Назовем, что это было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Долго всем оно служило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5229200"/>
            <a:ext cx="2624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мумия</a:t>
            </a:r>
            <a:endParaRPr lang="ru-RU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C:\Users\GIVXasKer\AppData\Local\Microsoft\Windows\Temporary Internet Files\Content.IE5\QERQI4EI\MC9002505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136618" cy="298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75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4572000" y="2932113"/>
            <a:ext cx="4572000" cy="1454150"/>
          </a:xfrm>
        </p:spPr>
        <p:txBody>
          <a:bodyPr/>
          <a:lstStyle/>
          <a:p>
            <a:r>
              <a:rPr lang="ru-RU" dirty="0" smtClean="0"/>
              <a:t>Параграф 8, пересказ, таблица на с. 63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702710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58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Царство Древнего Египта.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942"/>
            <a:ext cx="9144000" cy="654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526566"/>
              </p:ext>
            </p:extLst>
          </p:nvPr>
        </p:nvGraphicFramePr>
        <p:xfrm>
          <a:off x="1115616" y="1412776"/>
          <a:ext cx="6480720" cy="38884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3240360"/>
              </a:tblGrid>
              <a:tr h="534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Миф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Дом бога-покровителя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Жрец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Человек, умеющий разговаривать с богами.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69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</a:rPr>
                        <a:t>Храм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Сказание о богах, героях, явлениях природы.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68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проблемы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С.58 анализ текста?</a:t>
            </a:r>
          </a:p>
          <a:p>
            <a:endParaRPr lang="ru-RU" sz="3200" dirty="0"/>
          </a:p>
          <a:p>
            <a:r>
              <a:rPr lang="ru-RU" sz="3200" dirty="0" smtClean="0"/>
              <a:t>Какое противоречие наблюдается в тексте?</a:t>
            </a:r>
          </a:p>
          <a:p>
            <a:r>
              <a:rPr lang="ru-RU" sz="3200" dirty="0" smtClean="0"/>
              <a:t>Какой следует из </a:t>
            </a:r>
          </a:p>
          <a:p>
            <a:pPr marL="0" indent="0">
              <a:buNone/>
            </a:pPr>
            <a:r>
              <a:rPr lang="ru-RU" sz="3200" dirty="0" smtClean="0"/>
              <a:t>    этого вопрос?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24000"/>
            <a:ext cx="4104456" cy="4569296"/>
          </a:xfrm>
          <a:prstGeom prst="rect">
            <a:avLst/>
          </a:prstGeom>
          <a:noFill/>
          <a:ln w="28575">
            <a:pattFill prst="openDmnd">
              <a:fgClr>
                <a:srgbClr val="669900"/>
              </a:fgClr>
              <a:bgClr>
                <a:srgbClr val="3333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1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b="203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800" dirty="0" smtClean="0"/>
              <a:t>Почему египтяне боялись быть похороненными на чужбине?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Проблема урока: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b="2034"/>
          <a:stretch>
            <a:fillRect/>
          </a:stretch>
        </p:blipFill>
        <p:spPr bwMode="auto">
          <a:xfrm>
            <a:off x="3491880" y="620688"/>
            <a:ext cx="5029200" cy="3657600"/>
          </a:xfrm>
          <a:prstGeom prst="rect">
            <a:avLst/>
          </a:prstGeom>
          <a:noFill/>
          <a:ln w="635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945680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Пути решения: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Картинка 98 из 170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4" b="15974"/>
          <a:stretch>
            <a:fillRect/>
          </a:stretch>
        </p:blipFill>
        <p:spPr bwMode="auto">
          <a:xfrm>
            <a:off x="3419475" y="620713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/>
              <a:t>1. Какая религия была у египтян?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5733256"/>
            <a:ext cx="5867400" cy="7683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518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Трек</vt:lpstr>
      <vt:lpstr>Тема Office</vt:lpstr>
      <vt:lpstr>1_Тема Office</vt:lpstr>
      <vt:lpstr>Боги Древнего Египта</vt:lpstr>
      <vt:lpstr>фараон</vt:lpstr>
      <vt:lpstr>Проверка домашнего задания.</vt:lpstr>
      <vt:lpstr>Царство Древнего Египта. </vt:lpstr>
      <vt:lpstr>Актуализация знаний:</vt:lpstr>
      <vt:lpstr>Постановка проблемы урока:</vt:lpstr>
      <vt:lpstr>Почему египтяне боялись быть похороненными на чужбине?</vt:lpstr>
      <vt:lpstr>Пути решения:</vt:lpstr>
      <vt:lpstr>1. Какая религия была у египтян?</vt:lpstr>
      <vt:lpstr>Презентация PowerPoint</vt:lpstr>
      <vt:lpstr>  Апоп</vt:lpstr>
      <vt:lpstr>Нут и Геб</vt:lpstr>
      <vt:lpstr>Бог Тот </vt:lpstr>
      <vt:lpstr>Задание на урок:</vt:lpstr>
      <vt:lpstr>Боги Древнего Енипта.</vt:lpstr>
      <vt:lpstr>Вывод по первому  вопросу;</vt:lpstr>
      <vt:lpstr>Зачем египтяне строили храмы?</vt:lpstr>
      <vt:lpstr>Вывод по второму вопросу</vt:lpstr>
      <vt:lpstr>3. Зачем были необходимы похоронные обряды?</vt:lpstr>
      <vt:lpstr>Найди ошибки по тексту с. 62-63 </vt:lpstr>
      <vt:lpstr>Вывод по поставленной проблеме:</vt:lpstr>
      <vt:lpstr>Применение полученных знаний:</vt:lpstr>
      <vt:lpstr>Презентация PowerPoint</vt:lpstr>
      <vt:lpstr>Презентация PowerPoint</vt:lpstr>
      <vt:lpstr>Презентация PowerPoint</vt:lpstr>
      <vt:lpstr>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Древнего Египта</dc:title>
  <dc:creator>Гимназия 14</dc:creator>
  <cp:lastModifiedBy>Гимназия 14</cp:lastModifiedBy>
  <cp:revision>25</cp:revision>
  <dcterms:created xsi:type="dcterms:W3CDTF">2013-10-26T04:42:21Z</dcterms:created>
  <dcterms:modified xsi:type="dcterms:W3CDTF">2013-11-20T06:49:31Z</dcterms:modified>
</cp:coreProperties>
</file>