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6" r:id="rId10"/>
    <p:sldId id="265" r:id="rId11"/>
    <p:sldId id="267" r:id="rId12"/>
    <p:sldId id="268" r:id="rId13"/>
    <p:sldId id="269" r:id="rId14"/>
    <p:sldId id="272" r:id="rId15"/>
    <p:sldId id="270" r:id="rId16"/>
    <p:sldId id="271" r:id="rId17"/>
    <p:sldId id="273" r:id="rId18"/>
    <p:sldId id="275" r:id="rId19"/>
    <p:sldId id="277" r:id="rId20"/>
    <p:sldId id="274" r:id="rId21"/>
    <p:sldId id="276"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4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E1F097F-5C29-4ED5-BF1C-B56A6176879D}" type="datetimeFigureOut">
              <a:rPr lang="ru-RU"/>
              <a:pPr>
                <a:defRPr/>
              </a:pPr>
              <a:t>21.12.2011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AAD5E7-5545-41D6-B269-57D523A9B3F6}" type="slidenum">
              <a:rPr lang="ru-RU"/>
              <a:pPr>
                <a:defRPr/>
              </a:pPr>
              <a:t>‹#›</a:t>
            </a:fld>
            <a:endParaRPr lang="ru-RU" dirty="0"/>
          </a:p>
        </p:txBody>
      </p:sp>
    </p:spTree>
  </p:cSld>
  <p:clrMapOvr>
    <a:masterClrMapping/>
  </p:clrMapOvr>
  <p:transition spd="slow">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7C2CC97-0BE7-41D3-B8CF-DE0FA24DE0D8}" type="datetimeFigureOut">
              <a:rPr lang="ru-RU"/>
              <a:pPr>
                <a:defRPr/>
              </a:pPr>
              <a:t>21.12.2011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2C52CC-AE08-41D1-99CA-69CC16B9F8B4}" type="slidenum">
              <a:rPr lang="ru-RU"/>
              <a:pPr>
                <a:defRPr/>
              </a:pPr>
              <a:t>‹#›</a:t>
            </a:fld>
            <a:endParaRPr lang="ru-RU" dirty="0"/>
          </a:p>
        </p:txBody>
      </p:sp>
    </p:spTree>
  </p:cSld>
  <p:clrMapOvr>
    <a:masterClrMapping/>
  </p:clrMapOvr>
  <p:transition spd="slow">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3704B-9B98-4379-A8EA-949276B0B295}" type="datetimeFigureOut">
              <a:rPr lang="ru-RU"/>
              <a:pPr>
                <a:defRPr/>
              </a:pPr>
              <a:t>21.12.2011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1A5422-B990-4EC7-99CC-B7BCC34FBF6C}" type="slidenum">
              <a:rPr lang="ru-RU"/>
              <a:pPr>
                <a:defRPr/>
              </a:pPr>
              <a:t>‹#›</a:t>
            </a:fld>
            <a:endParaRPr lang="ru-RU" dirty="0"/>
          </a:p>
        </p:txBody>
      </p:sp>
    </p:spTree>
  </p:cSld>
  <p:clrMapOvr>
    <a:masterClrMapping/>
  </p:clrMapOvr>
  <p:transition spd="slow">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DAFDECB-3111-46A6-BAC1-61A855F6D81A}" type="datetimeFigureOut">
              <a:rPr lang="ru-RU"/>
              <a:pPr>
                <a:defRPr/>
              </a:pPr>
              <a:t>21.12.2011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EED0D73-3C79-40EC-879E-F52A3DE15AE4}" type="slidenum">
              <a:rPr lang="ru-RU"/>
              <a:pPr>
                <a:defRPr/>
              </a:pPr>
              <a:t>‹#›</a:t>
            </a:fld>
            <a:endParaRPr lang="ru-RU" dirty="0"/>
          </a:p>
        </p:txBody>
      </p:sp>
    </p:spTree>
  </p:cSld>
  <p:clrMapOvr>
    <a:masterClrMapping/>
  </p:clrMapOvr>
  <p:transition spd="slow">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075D733-E748-42C2-A0DE-BC854A51AEE9}" type="datetimeFigureOut">
              <a:rPr lang="ru-RU"/>
              <a:pPr>
                <a:defRPr/>
              </a:pPr>
              <a:t>21.12.2011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FC3B3D1-F2B6-4675-A7BF-56DCDF2A41E2}" type="slidenum">
              <a:rPr lang="ru-RU"/>
              <a:pPr>
                <a:defRPr/>
              </a:pPr>
              <a:t>‹#›</a:t>
            </a:fld>
            <a:endParaRPr lang="ru-RU" dirty="0"/>
          </a:p>
        </p:txBody>
      </p:sp>
    </p:spTree>
  </p:cSld>
  <p:clrMapOvr>
    <a:masterClrMapping/>
  </p:clrMapOvr>
  <p:transition spd="slow">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2ED33AE-B971-433A-9A2B-CFCB6A459A26}" type="datetimeFigureOut">
              <a:rPr lang="ru-RU"/>
              <a:pPr>
                <a:defRPr/>
              </a:pPr>
              <a:t>21.12.2011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123F858-D1C9-45CA-AC8F-4AB27FA10F3F}" type="slidenum">
              <a:rPr lang="ru-RU"/>
              <a:pPr>
                <a:defRPr/>
              </a:pPr>
              <a:t>‹#›</a:t>
            </a:fld>
            <a:endParaRPr lang="ru-RU" dirty="0"/>
          </a:p>
        </p:txBody>
      </p:sp>
    </p:spTree>
  </p:cSld>
  <p:clrMapOvr>
    <a:masterClrMapping/>
  </p:clrMapOvr>
  <p:transition spd="slow">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2B8BF5A-3F9F-4AC3-B745-CE4D114FE9CE}" type="datetimeFigureOut">
              <a:rPr lang="ru-RU"/>
              <a:pPr>
                <a:defRPr/>
              </a:pPr>
              <a:t>21.12.2011</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8BB5BA9-A19D-4B9A-B4A9-228B39AD0510}" type="slidenum">
              <a:rPr lang="ru-RU"/>
              <a:pPr>
                <a:defRPr/>
              </a:pPr>
              <a:t>‹#›</a:t>
            </a:fld>
            <a:endParaRPr lang="ru-RU" dirty="0"/>
          </a:p>
        </p:txBody>
      </p:sp>
    </p:spTree>
  </p:cSld>
  <p:clrMapOvr>
    <a:masterClrMapping/>
  </p:clrMapOvr>
  <p:transition spd="slow">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273EC12-6815-48D8-BECA-F32A86D10A7B}" type="datetimeFigureOut">
              <a:rPr lang="ru-RU"/>
              <a:pPr>
                <a:defRPr/>
              </a:pPr>
              <a:t>21.12.2011</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70513B3-62EE-4CB2-B95E-419244449A11}" type="slidenum">
              <a:rPr lang="ru-RU"/>
              <a:pPr>
                <a:defRPr/>
              </a:pPr>
              <a:t>‹#›</a:t>
            </a:fld>
            <a:endParaRPr lang="ru-RU" dirty="0"/>
          </a:p>
        </p:txBody>
      </p:sp>
    </p:spTree>
  </p:cSld>
  <p:clrMapOvr>
    <a:masterClrMapping/>
  </p:clrMapOvr>
  <p:transition spd="slow">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DE7768E-4982-48D1-BB1E-70882FD8CC2E}" type="datetimeFigureOut">
              <a:rPr lang="ru-RU"/>
              <a:pPr>
                <a:defRPr/>
              </a:pPr>
              <a:t>21.12.2011</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BC38CBE-F65E-4FAE-83EB-860280BF8DC4}" type="slidenum">
              <a:rPr lang="ru-RU"/>
              <a:pPr>
                <a:defRPr/>
              </a:pPr>
              <a:t>‹#›</a:t>
            </a:fld>
            <a:endParaRPr lang="ru-RU" dirty="0"/>
          </a:p>
        </p:txBody>
      </p:sp>
    </p:spTree>
  </p:cSld>
  <p:clrMapOvr>
    <a:masterClrMapping/>
  </p:clrMapOvr>
  <p:transition spd="slow">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9A2D1FE-C09F-4B2B-94ED-AFFB54EA3025}" type="datetimeFigureOut">
              <a:rPr lang="ru-RU"/>
              <a:pPr>
                <a:defRPr/>
              </a:pPr>
              <a:t>21.12.2011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3418839-2917-4E2C-A3E4-214CCB038B89}" type="slidenum">
              <a:rPr lang="ru-RU"/>
              <a:pPr>
                <a:defRPr/>
              </a:pPr>
              <a:t>‹#›</a:t>
            </a:fld>
            <a:endParaRPr lang="ru-RU" dirty="0"/>
          </a:p>
        </p:txBody>
      </p:sp>
    </p:spTree>
  </p:cSld>
  <p:clrMapOvr>
    <a:masterClrMapping/>
  </p:clrMapOvr>
  <p:transition spd="slow">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88B71EB-0CFF-45A7-9974-DBCC8E55680D}" type="datetimeFigureOut">
              <a:rPr lang="ru-RU"/>
              <a:pPr>
                <a:defRPr/>
              </a:pPr>
              <a:t>21.12.2011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6580734-F72A-4B41-8AB4-A8BDEF730B7A}" type="slidenum">
              <a:rPr lang="ru-RU"/>
              <a:pPr>
                <a:defRPr/>
              </a:pPr>
              <a:t>‹#›</a:t>
            </a:fld>
            <a:endParaRPr lang="ru-RU" dirty="0"/>
          </a:p>
        </p:txBody>
      </p:sp>
    </p:spTree>
  </p:cSld>
  <p:clrMapOvr>
    <a:masterClrMapping/>
  </p:clrMapOvr>
  <p:transition spd="slow">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491BB9E-5663-4675-A9A9-82568593AF78}" type="datetimeFigureOut">
              <a:rPr lang="ru-RU"/>
              <a:pPr>
                <a:defRPr/>
              </a:pPr>
              <a:t>21.12.2011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76F032-84BF-47A3-8652-C19232E12A9C}"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sndAc>
      <p:stSnd>
        <p:snd r:embed="rId13" name="chimes.wav"/>
      </p:stSnd>
    </p:sndAc>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audio" Target="file:///C:\Documents%20and%20Settings\1\&#1056;&#1072;&#1073;&#1086;&#1095;&#1080;&#1081;%20&#1089;&#1090;&#1086;&#1083;\Musizieren\03-O&#1076;&#1072;%20&#1088;&#1072;&#1076;&#1086;&#1089;&#1090;&#1080;.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4.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3.jpeg"/><Relationship Id="rId2" Type="http://schemas.openxmlformats.org/officeDocument/2006/relationships/audio" Target="../media/audio1.wav"/><Relationship Id="rId16"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19" Type="http://schemas.openxmlformats.org/officeDocument/2006/relationships/image" Target="../media/image35.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title"/>
          </p:nvPr>
        </p:nvSpPr>
        <p:spPr>
          <a:xfrm>
            <a:off x="214313" y="285750"/>
            <a:ext cx="8472487" cy="6297613"/>
          </a:xfrm>
          <a:blipFill dpi="0" rotWithShape="1">
            <a:blip r:embed="rId4"/>
            <a:srcRect/>
            <a:stretch>
              <a:fillRect/>
            </a:stretch>
          </a:blipFill>
          <a:ln>
            <a:solidFill>
              <a:srgbClr val="FF0000"/>
            </a:solidFill>
          </a:ln>
        </p:spPr>
        <p:txBody>
          <a:bodyPr/>
          <a:lstStyle/>
          <a:p>
            <a:r>
              <a:rPr lang="en-US" sz="9600" smtClean="0">
                <a:solidFill>
                  <a:srgbClr val="00B050"/>
                </a:solidFill>
                <a:latin typeface="Forte" pitchFamily="66" charset="0"/>
                <a:hlinkClick r:id="" action="ppaction://noaction">
                  <a:snd r:embed="rId3" name="chimes.wav"/>
                </a:hlinkClick>
              </a:rPr>
              <a:t>Die Kleidung</a:t>
            </a:r>
            <a:endParaRPr lang="ru-RU" sz="9600" smtClean="0">
              <a:solidFill>
                <a:srgbClr val="00B050"/>
              </a:solidFill>
              <a:hlinkClick r:id="" action="ppaction://noaction">
                <a:snd r:embed="rId3" name="chimes.wav"/>
              </a:hlinkClick>
            </a:endParaRPr>
          </a:p>
        </p:txBody>
      </p:sp>
      <p:pic>
        <p:nvPicPr>
          <p:cNvPr id="3" name="03-Oда радости.mp3">
            <a:hlinkClick r:id="" action="ppaction://media"/>
          </p:cNvPr>
          <p:cNvPicPr>
            <a:picLocks noRot="1" noChangeAspect="1"/>
          </p:cNvPicPr>
          <p:nvPr>
            <a:audioFile r:link="rId1"/>
          </p:nvPr>
        </p:nvPicPr>
        <p:blipFill>
          <a:blip r:embed="rId5"/>
          <a:srcRect/>
          <a:stretch>
            <a:fillRect/>
          </a:stretch>
        </p:blipFill>
        <p:spPr bwMode="auto">
          <a:xfrm>
            <a:off x="8839200" y="0"/>
            <a:ext cx="304800" cy="304800"/>
          </a:xfrm>
          <a:prstGeom prst="rect">
            <a:avLst/>
          </a:prstGeom>
          <a:noFill/>
          <a:ln w="9525">
            <a:noFill/>
            <a:miter lim="800000"/>
            <a:headEnd/>
            <a:tailEnd/>
          </a:ln>
        </p:spPr>
      </p:pic>
    </p:spTree>
  </p:cSld>
  <p:clrMapOvr>
    <a:masterClrMapping/>
  </p:clrMapOvr>
  <p:transition spd="slow">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62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r>
              <a:rPr lang="en-US" dirty="0" smtClean="0"/>
              <a:t>Die Hose</a:t>
            </a:r>
            <a:endParaRPr lang="ru-RU" dirty="0"/>
          </a:p>
        </p:txBody>
      </p:sp>
      <p:pic>
        <p:nvPicPr>
          <p:cNvPr id="22532" name="Рисунок 2" descr="39090.jpg"/>
          <p:cNvPicPr>
            <a:picLocks noChangeAspect="1"/>
          </p:cNvPicPr>
          <p:nvPr/>
        </p:nvPicPr>
        <p:blipFill>
          <a:blip r:embed="rId3"/>
          <a:srcRect/>
          <a:stretch>
            <a:fillRect/>
          </a:stretch>
        </p:blipFill>
        <p:spPr bwMode="auto">
          <a:xfrm>
            <a:off x="2214563" y="1571625"/>
            <a:ext cx="5000625" cy="5000625"/>
          </a:xfrm>
          <a:prstGeom prst="rect">
            <a:avLst/>
          </a:prstGeom>
          <a:noFill/>
          <a:ln w="9525">
            <a:noFill/>
            <a:miter lim="800000"/>
            <a:headEnd/>
            <a:tailEnd/>
          </a:ln>
        </p:spPr>
      </p:pic>
    </p:spTree>
  </p:cSld>
  <p:clrMapOvr>
    <a:masterClrMapping/>
  </p:clrMapOvr>
  <p:transition spd="slow">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dirty="0" smtClean="0"/>
              <a:t>die Mutze</a:t>
            </a:r>
            <a:endParaRPr lang="ru-RU" dirty="0"/>
          </a:p>
        </p:txBody>
      </p:sp>
      <p:pic>
        <p:nvPicPr>
          <p:cNvPr id="23556" name="Рисунок 2" descr="1300004470.jpg"/>
          <p:cNvPicPr>
            <a:picLocks noChangeAspect="1"/>
          </p:cNvPicPr>
          <p:nvPr/>
        </p:nvPicPr>
        <p:blipFill>
          <a:blip r:embed="rId3"/>
          <a:srcRect/>
          <a:stretch>
            <a:fillRect/>
          </a:stretch>
        </p:blipFill>
        <p:spPr bwMode="auto">
          <a:xfrm>
            <a:off x="1928813" y="1500188"/>
            <a:ext cx="5357812" cy="5357812"/>
          </a:xfrm>
          <a:prstGeom prst="rect">
            <a:avLst/>
          </a:prstGeom>
          <a:noFill/>
          <a:ln w="9525">
            <a:noFill/>
            <a:miter lim="800000"/>
            <a:headEnd/>
            <a:tailEnd/>
          </a:ln>
        </p:spPr>
      </p:pic>
    </p:spTree>
  </p:cSld>
  <p:clrMapOvr>
    <a:masterClrMapping/>
  </p:clrMapOvr>
  <p:transition spd="slow">
    <p:zoom/>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a:ln/>
        </p:spPr>
        <p:style>
          <a:lnRef idx="0">
            <a:schemeClr val="accent3"/>
          </a:lnRef>
          <a:fillRef idx="3">
            <a:schemeClr val="accent3"/>
          </a:fillRef>
          <a:effectRef idx="3">
            <a:schemeClr val="accent3"/>
          </a:effectRef>
          <a:fontRef idx="minor">
            <a:schemeClr val="lt1"/>
          </a:fontRef>
        </p:style>
        <p:txBody>
          <a:bodyPr rtlCol="0">
            <a:normAutofit/>
          </a:bodyPr>
          <a:lstStyle/>
          <a:p>
            <a:pPr fontAlgn="auto">
              <a:spcAft>
                <a:spcPts val="0"/>
              </a:spcAft>
              <a:defRPr/>
            </a:pPr>
            <a:r>
              <a:rPr lang="en-US" dirty="0" smtClean="0"/>
              <a:t>der Anzug</a:t>
            </a:r>
            <a:endParaRPr lang="ru-RU" dirty="0"/>
          </a:p>
        </p:txBody>
      </p:sp>
      <p:pic>
        <p:nvPicPr>
          <p:cNvPr id="24580" name="Рисунок 2" descr="7103-97.jpg"/>
          <p:cNvPicPr>
            <a:picLocks noChangeAspect="1"/>
          </p:cNvPicPr>
          <p:nvPr/>
        </p:nvPicPr>
        <p:blipFill>
          <a:blip r:embed="rId3"/>
          <a:srcRect/>
          <a:stretch>
            <a:fillRect/>
          </a:stretch>
        </p:blipFill>
        <p:spPr bwMode="auto">
          <a:xfrm>
            <a:off x="2714625" y="1500188"/>
            <a:ext cx="3589338" cy="5072062"/>
          </a:xfrm>
          <a:prstGeom prst="rect">
            <a:avLst/>
          </a:prstGeom>
          <a:noFill/>
          <a:ln w="9525">
            <a:noFill/>
            <a:miter lim="800000"/>
            <a:headEnd/>
            <a:tailEnd/>
          </a:ln>
        </p:spPr>
      </p:pic>
    </p:spTree>
  </p:cSld>
  <p:clrMapOvr>
    <a:masterClrMapping/>
  </p:clrMapOvr>
  <p:transition spd="slow">
    <p:wipe dir="d"/>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dk1"/>
          </a:lnRef>
          <a:fillRef idx="3">
            <a:schemeClr val="dk1"/>
          </a:fillRef>
          <a:effectRef idx="3">
            <a:schemeClr val="dk1"/>
          </a:effectRef>
          <a:fontRef idx="minor">
            <a:schemeClr val="lt1"/>
          </a:fontRef>
        </p:style>
        <p:txBody>
          <a:bodyPr rtlCol="0">
            <a:normAutofit/>
          </a:bodyPr>
          <a:lstStyle/>
          <a:p>
            <a:pPr fontAlgn="auto">
              <a:spcAft>
                <a:spcPts val="0"/>
              </a:spcAft>
              <a:defRPr/>
            </a:pPr>
            <a:r>
              <a:rPr lang="en-US" dirty="0" smtClean="0"/>
              <a:t>die Sportschuhe</a:t>
            </a:r>
            <a:endParaRPr lang="ru-RU" dirty="0"/>
          </a:p>
        </p:txBody>
      </p:sp>
      <p:pic>
        <p:nvPicPr>
          <p:cNvPr id="25604" name="Рисунок 2" descr="3801_3856.jpg"/>
          <p:cNvPicPr>
            <a:picLocks noChangeAspect="1"/>
          </p:cNvPicPr>
          <p:nvPr/>
        </p:nvPicPr>
        <p:blipFill>
          <a:blip r:embed="rId3"/>
          <a:srcRect/>
          <a:stretch>
            <a:fillRect/>
          </a:stretch>
        </p:blipFill>
        <p:spPr bwMode="auto">
          <a:xfrm>
            <a:off x="1214438" y="1643063"/>
            <a:ext cx="6842125" cy="5000625"/>
          </a:xfrm>
          <a:prstGeom prst="rect">
            <a:avLst/>
          </a:prstGeom>
          <a:noFill/>
          <a:ln w="9525">
            <a:noFill/>
            <a:miter lim="800000"/>
            <a:headEnd/>
            <a:tailEnd/>
          </a:ln>
        </p:spPr>
      </p:pic>
    </p:spTree>
  </p:cSld>
  <p:clrMapOvr>
    <a:masterClrMapping/>
  </p:clrMapOvr>
  <p:transition spd="slow">
    <p:pull dir="rd"/>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r>
              <a:rPr lang="en-US" dirty="0" smtClean="0"/>
              <a:t>die Bluse</a:t>
            </a:r>
            <a:endParaRPr lang="ru-RU" dirty="0"/>
          </a:p>
        </p:txBody>
      </p:sp>
      <p:pic>
        <p:nvPicPr>
          <p:cNvPr id="26628" name="Рисунок 2" descr="10.jpg"/>
          <p:cNvPicPr>
            <a:picLocks noChangeAspect="1"/>
          </p:cNvPicPr>
          <p:nvPr/>
        </p:nvPicPr>
        <p:blipFill>
          <a:blip r:embed="rId3"/>
          <a:srcRect/>
          <a:stretch>
            <a:fillRect/>
          </a:stretch>
        </p:blipFill>
        <p:spPr bwMode="auto">
          <a:xfrm>
            <a:off x="1928813" y="1643063"/>
            <a:ext cx="5000625" cy="5000625"/>
          </a:xfrm>
          <a:prstGeom prst="rect">
            <a:avLst/>
          </a:prstGeom>
          <a:noFill/>
          <a:ln w="9525">
            <a:noFill/>
            <a:miter lim="800000"/>
            <a:headEnd/>
            <a:tailEnd/>
          </a:ln>
        </p:spPr>
      </p:pic>
    </p:spTree>
  </p:cSld>
  <p:clrMapOvr>
    <a:masterClrMapping/>
  </p:clrMapOvr>
  <p:transition spd="slow">
    <p:pull dir="rd"/>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a:ln/>
        </p:spPr>
        <p:style>
          <a:lnRef idx="0">
            <a:schemeClr val="accent6"/>
          </a:lnRef>
          <a:fillRef idx="3">
            <a:schemeClr val="accent6"/>
          </a:fillRef>
          <a:effectRef idx="3">
            <a:schemeClr val="accent6"/>
          </a:effectRef>
          <a:fontRef idx="minor">
            <a:schemeClr val="lt1"/>
          </a:fontRef>
        </p:style>
        <p:txBody>
          <a:bodyPr rtlCol="0">
            <a:normAutofit/>
          </a:bodyPr>
          <a:lstStyle/>
          <a:p>
            <a:pPr fontAlgn="auto">
              <a:spcAft>
                <a:spcPts val="0"/>
              </a:spcAft>
              <a:defRPr/>
            </a:pPr>
            <a:r>
              <a:rPr lang="en-US" dirty="0" smtClean="0"/>
              <a:t>die Jacke</a:t>
            </a:r>
            <a:endParaRPr lang="ru-RU" dirty="0"/>
          </a:p>
        </p:txBody>
      </p:sp>
      <p:pic>
        <p:nvPicPr>
          <p:cNvPr id="27652" name="Рисунок 2" descr="903834c0d3f6.jpg"/>
          <p:cNvPicPr>
            <a:picLocks noChangeAspect="1"/>
          </p:cNvPicPr>
          <p:nvPr/>
        </p:nvPicPr>
        <p:blipFill>
          <a:blip r:embed="rId3"/>
          <a:srcRect/>
          <a:stretch>
            <a:fillRect/>
          </a:stretch>
        </p:blipFill>
        <p:spPr bwMode="auto">
          <a:xfrm>
            <a:off x="2428875" y="1881188"/>
            <a:ext cx="4168775" cy="4976812"/>
          </a:xfrm>
          <a:prstGeom prst="rect">
            <a:avLst/>
          </a:prstGeom>
          <a:noFill/>
          <a:ln w="9525">
            <a:noFill/>
            <a:miter lim="800000"/>
            <a:headEnd/>
            <a:tailEnd/>
          </a:ln>
        </p:spPr>
      </p:pic>
    </p:spTree>
  </p:cSld>
  <p:clrMapOvr>
    <a:masterClrMapping/>
  </p:clrMapOvr>
  <p:transition spd="slow">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r>
              <a:rPr lang="en-US" dirty="0" smtClean="0"/>
              <a:t>die Jeans</a:t>
            </a:r>
            <a:endParaRPr lang="ru-RU" dirty="0"/>
          </a:p>
        </p:txBody>
      </p:sp>
      <p:pic>
        <p:nvPicPr>
          <p:cNvPr id="28676" name="Рисунок 2" descr="05b11422bd44t.jpg"/>
          <p:cNvPicPr>
            <a:picLocks noChangeAspect="1"/>
          </p:cNvPicPr>
          <p:nvPr/>
        </p:nvPicPr>
        <p:blipFill>
          <a:blip r:embed="rId3"/>
          <a:srcRect/>
          <a:stretch>
            <a:fillRect/>
          </a:stretch>
        </p:blipFill>
        <p:spPr bwMode="auto">
          <a:xfrm>
            <a:off x="2786063" y="1428750"/>
            <a:ext cx="3817937" cy="5143500"/>
          </a:xfrm>
          <a:prstGeom prst="rect">
            <a:avLst/>
          </a:prstGeom>
          <a:noFill/>
          <a:ln w="9525">
            <a:noFill/>
            <a:miter lim="800000"/>
            <a:headEnd/>
            <a:tailEnd/>
          </a:ln>
        </p:spPr>
      </p:pic>
    </p:spTree>
  </p:cSld>
  <p:clrMapOvr>
    <a:masterClrMapping/>
  </p:clrMapOvr>
  <p:transition spd="slow">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r>
              <a:rPr lang="en-US" dirty="0" smtClean="0"/>
              <a:t>das T-Shirt</a:t>
            </a:r>
            <a:endParaRPr lang="ru-RU" dirty="0"/>
          </a:p>
        </p:txBody>
      </p:sp>
      <p:pic>
        <p:nvPicPr>
          <p:cNvPr id="29700" name="Рисунок 2" descr="072109-twilight-new-moon-shirt-400b.jpg"/>
          <p:cNvPicPr>
            <a:picLocks noChangeAspect="1"/>
          </p:cNvPicPr>
          <p:nvPr/>
        </p:nvPicPr>
        <p:blipFill>
          <a:blip r:embed="rId3"/>
          <a:srcRect/>
          <a:stretch>
            <a:fillRect/>
          </a:stretch>
        </p:blipFill>
        <p:spPr bwMode="auto">
          <a:xfrm>
            <a:off x="2000250" y="1428750"/>
            <a:ext cx="5286375" cy="5286375"/>
          </a:xfrm>
          <a:prstGeom prst="rect">
            <a:avLst/>
          </a:prstGeom>
          <a:noFill/>
          <a:ln w="9525">
            <a:noFill/>
            <a:miter lim="800000"/>
            <a:headEnd/>
            <a:tailEnd/>
          </a:ln>
        </p:spPr>
      </p:pic>
    </p:spTree>
  </p:cSld>
  <p:clrMapOvr>
    <a:masterClrMapping/>
  </p:clrMapOvr>
  <p:transition spd="slow">
    <p:split/>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dirty="0" smtClean="0"/>
              <a:t>Der Hut</a:t>
            </a:r>
            <a:endParaRPr lang="ru-RU" dirty="0"/>
          </a:p>
        </p:txBody>
      </p:sp>
      <p:pic>
        <p:nvPicPr>
          <p:cNvPr id="30724" name="Рисунок 2" descr="2445.jpg"/>
          <p:cNvPicPr>
            <a:picLocks noChangeAspect="1"/>
          </p:cNvPicPr>
          <p:nvPr/>
        </p:nvPicPr>
        <p:blipFill>
          <a:blip r:embed="rId3"/>
          <a:srcRect/>
          <a:stretch>
            <a:fillRect/>
          </a:stretch>
        </p:blipFill>
        <p:spPr bwMode="auto">
          <a:xfrm>
            <a:off x="1500188" y="1643063"/>
            <a:ext cx="6161087" cy="4929187"/>
          </a:xfrm>
          <a:prstGeom prst="rect">
            <a:avLst/>
          </a:prstGeom>
          <a:noFill/>
          <a:ln w="9525">
            <a:noFill/>
            <a:miter lim="800000"/>
            <a:headEnd/>
            <a:tailEnd/>
          </a:ln>
        </p:spPr>
      </p:pic>
    </p:spTree>
  </p:cSld>
  <p:clrMapOvr>
    <a:masterClrMapping/>
  </p:clrMapOvr>
  <p:transition spd="slow">
    <p:wedge/>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3"/>
          </a:lnRef>
          <a:fillRef idx="3">
            <a:schemeClr val="accent3"/>
          </a:fillRef>
          <a:effectRef idx="3">
            <a:schemeClr val="accent3"/>
          </a:effectRef>
          <a:fontRef idx="minor">
            <a:schemeClr val="lt1"/>
          </a:fontRef>
        </p:style>
        <p:txBody>
          <a:bodyPr rtlCol="0">
            <a:normAutofit/>
          </a:bodyPr>
          <a:lstStyle/>
          <a:p>
            <a:pPr fontAlgn="auto">
              <a:spcAft>
                <a:spcPts val="0"/>
              </a:spcAft>
              <a:defRPr/>
            </a:pPr>
            <a:r>
              <a:rPr lang="en-US" dirty="0" smtClean="0"/>
              <a:t>das </a:t>
            </a:r>
            <a:r>
              <a:rPr lang="en-US" dirty="0" err="1" smtClean="0"/>
              <a:t>Hemd</a:t>
            </a:r>
            <a:endParaRPr lang="ru-RU" dirty="0"/>
          </a:p>
        </p:txBody>
      </p:sp>
      <p:pic>
        <p:nvPicPr>
          <p:cNvPr id="31748" name="Рисунок 2" descr="b4332b437cb76c11f101563f15fd28bc24b1.jpg"/>
          <p:cNvPicPr>
            <a:picLocks noChangeAspect="1"/>
          </p:cNvPicPr>
          <p:nvPr/>
        </p:nvPicPr>
        <p:blipFill>
          <a:blip r:embed="rId3"/>
          <a:srcRect/>
          <a:stretch>
            <a:fillRect/>
          </a:stretch>
        </p:blipFill>
        <p:spPr bwMode="auto">
          <a:xfrm>
            <a:off x="2143125" y="1428750"/>
            <a:ext cx="4762500" cy="5207000"/>
          </a:xfrm>
          <a:prstGeom prst="rect">
            <a:avLst/>
          </a:prstGeom>
          <a:noFill/>
          <a:ln w="9525">
            <a:noFill/>
            <a:miter lim="800000"/>
            <a:headEnd/>
            <a:tailEnd/>
          </a:ln>
        </p:spPr>
      </p:pic>
    </p:spTree>
  </p:cSld>
  <p:clrMapOvr>
    <a:masterClrMapping/>
  </p:clrMapOvr>
  <p:transition spd="slow">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6297634"/>
          </a:xfrm>
          <a:ln>
            <a:solidFill>
              <a:schemeClr val="tx1"/>
            </a:solidFill>
          </a:ln>
          <a:effectLst>
            <a:glow rad="228600">
              <a:schemeClr val="accent4">
                <a:satMod val="175000"/>
                <a:alpha val="40000"/>
              </a:schemeClr>
            </a:glow>
            <a:outerShdw blurRad="50800" dist="38100" dir="10800000" algn="r" rotWithShape="0">
              <a:prstClr val="black">
                <a:alpha val="40000"/>
              </a:prstClr>
            </a:outerShdw>
          </a:effectLst>
          <a:scene3d>
            <a:camera prst="obliqueBottomRight"/>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numCol="2" rtlCol="0">
            <a:normAutofit/>
          </a:bodyPr>
          <a:lstStyle/>
          <a:p>
            <a:pPr fontAlgn="auto">
              <a:spcAft>
                <a:spcPts val="0"/>
              </a:spcAft>
              <a:defRPr/>
            </a:pPr>
            <a:r>
              <a:rPr lang="en-US" sz="7200" dirty="0" smtClean="0">
                <a:solidFill>
                  <a:srgbClr val="FF0000"/>
                </a:solidFill>
                <a:latin typeface="French Script MT" pitchFamily="66" charset="0"/>
              </a:rPr>
              <a:t>Neue Worter</a:t>
            </a:r>
            <a:r>
              <a:rPr lang="ru-RU" sz="7200" dirty="0" smtClean="0">
                <a:solidFill>
                  <a:srgbClr val="FF0000"/>
                </a:solidFill>
              </a:rPr>
              <a:t>:</a:t>
            </a:r>
            <a:r>
              <a:rPr lang="en-US" sz="5400" dirty="0" smtClean="0">
                <a:solidFill>
                  <a:srgbClr val="FF0000"/>
                </a:solidFill>
              </a:rPr>
              <a:t/>
            </a:r>
            <a:br>
              <a:rPr lang="en-US" sz="5400" dirty="0" smtClean="0">
                <a:solidFill>
                  <a:srgbClr val="FF0000"/>
                </a:solidFill>
              </a:rPr>
            </a:br>
            <a:r>
              <a:rPr lang="en-US" sz="2800" dirty="0" smtClean="0"/>
              <a:t>-der Anzug-</a:t>
            </a:r>
            <a:r>
              <a:rPr lang="ru-RU" sz="2800" dirty="0" smtClean="0"/>
              <a:t>костюм</a:t>
            </a:r>
            <a:r>
              <a:rPr lang="en-US" sz="2800" dirty="0" smtClean="0"/>
              <a:t/>
            </a:r>
            <a:br>
              <a:rPr lang="en-US" sz="2800" dirty="0" smtClean="0"/>
            </a:br>
            <a:r>
              <a:rPr lang="en-US" sz="2800" dirty="0" smtClean="0"/>
              <a:t>-die Bluse-</a:t>
            </a:r>
            <a:r>
              <a:rPr lang="ru-RU" sz="2800" dirty="0" smtClean="0"/>
              <a:t>блузка</a:t>
            </a:r>
            <a:r>
              <a:rPr lang="en-US" sz="2800" dirty="0" smtClean="0"/>
              <a:t/>
            </a:r>
            <a:br>
              <a:rPr lang="en-US" sz="2800" dirty="0" smtClean="0"/>
            </a:br>
            <a:r>
              <a:rPr lang="en-US" sz="2800" dirty="0" smtClean="0"/>
              <a:t>-das Hemd-</a:t>
            </a:r>
            <a:r>
              <a:rPr lang="ru-RU" sz="2800" dirty="0" smtClean="0"/>
              <a:t>рубашка</a:t>
            </a:r>
            <a:r>
              <a:rPr lang="en-US" sz="2800" dirty="0" smtClean="0"/>
              <a:t/>
            </a:r>
            <a:br>
              <a:rPr lang="en-US" sz="2800" dirty="0" smtClean="0"/>
            </a:br>
            <a:r>
              <a:rPr lang="en-US" sz="2800" dirty="0" smtClean="0"/>
              <a:t>-die Hose-</a:t>
            </a:r>
            <a:r>
              <a:rPr lang="ru-RU" sz="2800" dirty="0" smtClean="0"/>
              <a:t>брюки</a:t>
            </a:r>
            <a:r>
              <a:rPr lang="en-US" sz="2800" dirty="0" smtClean="0"/>
              <a:t/>
            </a:r>
            <a:br>
              <a:rPr lang="en-US" sz="2800" dirty="0" smtClean="0"/>
            </a:br>
            <a:r>
              <a:rPr lang="en-US" sz="2800" dirty="0" smtClean="0"/>
              <a:t>-die Jacke-</a:t>
            </a:r>
            <a:r>
              <a:rPr lang="ru-RU" sz="2800" dirty="0" smtClean="0"/>
              <a:t>куртка</a:t>
            </a:r>
            <a:r>
              <a:rPr lang="en-US" sz="2800" dirty="0" smtClean="0"/>
              <a:t/>
            </a:r>
            <a:br>
              <a:rPr lang="en-US" sz="2800" dirty="0" smtClean="0"/>
            </a:br>
            <a:r>
              <a:rPr lang="en-US" sz="2800" dirty="0" smtClean="0"/>
              <a:t>-die Jeans-</a:t>
            </a:r>
            <a:r>
              <a:rPr lang="ru-RU" sz="2800" dirty="0" smtClean="0"/>
              <a:t>джинсы</a:t>
            </a:r>
            <a:r>
              <a:rPr lang="en-US" sz="2800" dirty="0" smtClean="0"/>
              <a:t/>
            </a:r>
            <a:br>
              <a:rPr lang="en-US" sz="2800" dirty="0" smtClean="0"/>
            </a:br>
            <a:r>
              <a:rPr lang="en-US" sz="2800" dirty="0" smtClean="0"/>
              <a:t>-der Hut-</a:t>
            </a:r>
            <a:r>
              <a:rPr lang="ru-RU" sz="2800" dirty="0" smtClean="0"/>
              <a:t>шляпа</a:t>
            </a:r>
            <a:r>
              <a:rPr lang="en-US" sz="2800" dirty="0" smtClean="0"/>
              <a:t/>
            </a:r>
            <a:br>
              <a:rPr lang="en-US" sz="2800" dirty="0" smtClean="0"/>
            </a:br>
            <a:r>
              <a:rPr lang="en-US" sz="2800" dirty="0" smtClean="0"/>
              <a:t>-das Kleid-</a:t>
            </a:r>
            <a:r>
              <a:rPr lang="ru-RU" sz="2800" dirty="0" smtClean="0"/>
              <a:t>платье</a:t>
            </a:r>
            <a:r>
              <a:rPr lang="en-US" sz="2800" dirty="0" smtClean="0"/>
              <a:t/>
            </a:r>
            <a:br>
              <a:rPr lang="en-US" sz="2800" dirty="0" smtClean="0"/>
            </a:br>
            <a:r>
              <a:rPr lang="en-US" sz="2800" dirty="0" smtClean="0"/>
              <a:t>-die Kleidung-</a:t>
            </a:r>
            <a:r>
              <a:rPr lang="ru-RU" sz="2800" dirty="0" smtClean="0"/>
              <a:t>одежда</a:t>
            </a:r>
            <a:r>
              <a:rPr lang="en-US" sz="2800" dirty="0" smtClean="0"/>
              <a:t/>
            </a:r>
            <a:br>
              <a:rPr lang="en-US" sz="2800" dirty="0" smtClean="0"/>
            </a:br>
            <a:r>
              <a:rPr lang="en-US" sz="2800" dirty="0" smtClean="0"/>
              <a:t>-der Mantel-</a:t>
            </a:r>
            <a:r>
              <a:rPr lang="ru-RU" sz="2800" dirty="0" smtClean="0"/>
              <a:t>пальто</a:t>
            </a:r>
            <a:r>
              <a:rPr lang="en-US" sz="2800" dirty="0" smtClean="0"/>
              <a:t/>
            </a:r>
            <a:br>
              <a:rPr lang="en-US" sz="2800" dirty="0" smtClean="0"/>
            </a:br>
            <a:r>
              <a:rPr lang="en-US" sz="2800" dirty="0" smtClean="0"/>
              <a:t>-die M</a:t>
            </a:r>
            <a:r>
              <a:rPr lang="de-DE" sz="2800" dirty="0" smtClean="0"/>
              <a:t>utze-</a:t>
            </a:r>
            <a:r>
              <a:rPr lang="ru-RU" sz="2800" dirty="0" smtClean="0"/>
              <a:t>шапка</a:t>
            </a:r>
            <a:r>
              <a:rPr lang="de-DE" sz="2800" dirty="0" smtClean="0"/>
              <a:t>-der Pullover-</a:t>
            </a:r>
            <a:r>
              <a:rPr lang="ru-RU" sz="2800" dirty="0" smtClean="0"/>
              <a:t>свитер</a:t>
            </a:r>
            <a:r>
              <a:rPr lang="de-DE" sz="2800" dirty="0" smtClean="0"/>
              <a:t/>
            </a:r>
            <a:br>
              <a:rPr lang="de-DE" sz="2800" dirty="0" smtClean="0"/>
            </a:br>
            <a:r>
              <a:rPr lang="de-DE" sz="2800" dirty="0" smtClean="0"/>
              <a:t>-der Rock-</a:t>
            </a:r>
            <a:r>
              <a:rPr lang="ru-RU" sz="2800" dirty="0" smtClean="0"/>
              <a:t>юбка</a:t>
            </a:r>
            <a:r>
              <a:rPr lang="de-DE" sz="2800" dirty="0" smtClean="0"/>
              <a:t/>
            </a:r>
            <a:br>
              <a:rPr lang="de-DE" sz="2800" dirty="0" smtClean="0"/>
            </a:br>
            <a:r>
              <a:rPr lang="de-DE" sz="2800" dirty="0" smtClean="0"/>
              <a:t>-der Schuh-</a:t>
            </a:r>
            <a:r>
              <a:rPr lang="ru-RU" sz="2800" dirty="0" smtClean="0"/>
              <a:t>ботинок</a:t>
            </a:r>
            <a:r>
              <a:rPr lang="de-DE" sz="2800" dirty="0" smtClean="0"/>
              <a:t/>
            </a:r>
            <a:br>
              <a:rPr lang="de-DE" sz="2800" dirty="0" smtClean="0"/>
            </a:br>
            <a:r>
              <a:rPr lang="de-DE" sz="2800" dirty="0" smtClean="0"/>
              <a:t>-die Strumpfhose-</a:t>
            </a:r>
            <a:r>
              <a:rPr lang="ru-RU" sz="2800" dirty="0" smtClean="0"/>
              <a:t>колготки</a:t>
            </a:r>
            <a:r>
              <a:rPr lang="de-DE" sz="2800" dirty="0" smtClean="0"/>
              <a:t/>
            </a:r>
            <a:br>
              <a:rPr lang="de-DE" sz="2800" dirty="0" smtClean="0"/>
            </a:br>
            <a:r>
              <a:rPr lang="de-DE" sz="2800" dirty="0" smtClean="0"/>
              <a:t>-brauchen-</a:t>
            </a:r>
            <a:r>
              <a:rPr lang="ru-RU" sz="2800" dirty="0" smtClean="0"/>
              <a:t>нуждаться</a:t>
            </a:r>
            <a:r>
              <a:rPr lang="de-DE" sz="2800" dirty="0" smtClean="0"/>
              <a:t/>
            </a:r>
            <a:br>
              <a:rPr lang="de-DE" sz="2800" dirty="0" smtClean="0"/>
            </a:br>
            <a:r>
              <a:rPr lang="de-DE" sz="2800" dirty="0" smtClean="0"/>
              <a:t>-kaufen-</a:t>
            </a:r>
            <a:r>
              <a:rPr lang="ru-RU" sz="2800" dirty="0" smtClean="0"/>
              <a:t>покупать</a:t>
            </a:r>
            <a:r>
              <a:rPr lang="de-DE" sz="2800" dirty="0" smtClean="0"/>
              <a:t/>
            </a:r>
            <a:br>
              <a:rPr lang="de-DE" sz="2800" dirty="0" smtClean="0"/>
            </a:br>
            <a:r>
              <a:rPr lang="de-DE" sz="2800" dirty="0" smtClean="0"/>
              <a:t>-gefallen-</a:t>
            </a:r>
            <a:r>
              <a:rPr lang="ru-RU" sz="2800" dirty="0" smtClean="0"/>
              <a:t>нравиться</a:t>
            </a:r>
            <a:r>
              <a:rPr lang="de-DE" sz="2800" dirty="0" smtClean="0"/>
              <a:t/>
            </a:r>
            <a:br>
              <a:rPr lang="de-DE" sz="2800" dirty="0" smtClean="0"/>
            </a:br>
            <a:r>
              <a:rPr lang="de-DE" sz="2800" dirty="0" smtClean="0"/>
              <a:t>-tragen-</a:t>
            </a:r>
            <a:r>
              <a:rPr lang="ru-RU" sz="2800" dirty="0" smtClean="0"/>
              <a:t>носить</a:t>
            </a:r>
            <a:r>
              <a:rPr lang="de-DE" sz="2800" dirty="0" smtClean="0"/>
              <a:t/>
            </a:r>
            <a:br>
              <a:rPr lang="de-DE" sz="2800" dirty="0" smtClean="0"/>
            </a:br>
            <a:r>
              <a:rPr lang="en-US" sz="3200" dirty="0" smtClean="0"/>
              <a:t/>
            </a:r>
            <a:br>
              <a:rPr lang="en-US" sz="3200" dirty="0" smtClean="0"/>
            </a:br>
            <a:r>
              <a:rPr lang="en-US" sz="3200" dirty="0" smtClean="0"/>
              <a:t/>
            </a:r>
            <a:br>
              <a:rPr lang="en-US" sz="3200" dirty="0" smtClean="0"/>
            </a:br>
            <a:endParaRPr lang="ru-RU" sz="3200" dirty="0">
              <a:solidFill>
                <a:srgbClr val="FF0000"/>
              </a:solidFill>
            </a:endParaRPr>
          </a:p>
        </p:txBody>
      </p:sp>
      <p:pic>
        <p:nvPicPr>
          <p:cNvPr id="14338" name="Рисунок 2" descr="bc24965415d4cb38ace89cb0926_prev.jpg"/>
          <p:cNvPicPr>
            <a:picLocks noChangeAspect="1"/>
          </p:cNvPicPr>
          <p:nvPr/>
        </p:nvPicPr>
        <p:blipFill>
          <a:blip r:embed="rId3"/>
          <a:srcRect/>
          <a:stretch>
            <a:fillRect/>
          </a:stretch>
        </p:blipFill>
        <p:spPr bwMode="auto">
          <a:xfrm>
            <a:off x="4357688" y="3500438"/>
            <a:ext cx="3929062" cy="2797175"/>
          </a:xfrm>
          <a:prstGeom prst="rect">
            <a:avLst/>
          </a:prstGeom>
          <a:noFill/>
          <a:ln w="9525">
            <a:noFill/>
            <a:miter lim="800000"/>
            <a:headEnd/>
            <a:tailEnd/>
          </a:ln>
        </p:spPr>
      </p:pic>
    </p:spTree>
  </p:cSld>
  <p:clrMapOvr>
    <a:masterClrMapping/>
  </p:clrMapOvr>
  <p:transition spd="slow">
    <p:diamond/>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a:xfrm>
            <a:off x="214313" y="0"/>
            <a:ext cx="4357687" cy="6858000"/>
          </a:xfrm>
        </p:spPr>
        <p:txBody>
          <a:bodyPr/>
          <a:lstStyle/>
          <a:p>
            <a:r>
              <a:rPr lang="en-US" sz="2400" smtClean="0"/>
              <a:t>  der Rock</a:t>
            </a:r>
            <a:br>
              <a:rPr lang="en-US" sz="2400" smtClean="0"/>
            </a:br>
            <a:r>
              <a:rPr lang="en-US" sz="2400" smtClean="0"/>
              <a:t>   das Kleid</a:t>
            </a:r>
            <a:br>
              <a:rPr lang="en-US" sz="2400" smtClean="0"/>
            </a:br>
            <a:r>
              <a:rPr lang="en-US" sz="2400" smtClean="0"/>
              <a:t>       der Mantel</a:t>
            </a:r>
            <a:br>
              <a:rPr lang="en-US" sz="2400" smtClean="0"/>
            </a:br>
            <a:r>
              <a:rPr lang="en-US" sz="2400" smtClean="0"/>
              <a:t>                   die Sctrumpfhose</a:t>
            </a:r>
            <a:br>
              <a:rPr lang="en-US" sz="2400" smtClean="0"/>
            </a:br>
            <a:r>
              <a:rPr lang="en-US" sz="2400" smtClean="0"/>
              <a:t>      die Schuhe</a:t>
            </a:r>
            <a:br>
              <a:rPr lang="en-US" sz="2400" smtClean="0"/>
            </a:br>
            <a:r>
              <a:rPr lang="en-US" sz="2400" smtClean="0"/>
              <a:t>  die Bluse</a:t>
            </a:r>
            <a:br>
              <a:rPr lang="en-US" sz="2400" smtClean="0"/>
            </a:br>
            <a:r>
              <a:rPr lang="en-US" sz="2400" smtClean="0"/>
              <a:t>    das Hemd</a:t>
            </a:r>
            <a:br>
              <a:rPr lang="en-US" sz="2400" smtClean="0"/>
            </a:br>
            <a:r>
              <a:rPr lang="en-US" sz="2400" smtClean="0"/>
              <a:t>  die Jacke</a:t>
            </a:r>
            <a:br>
              <a:rPr lang="en-US" sz="2400" smtClean="0"/>
            </a:br>
            <a:r>
              <a:rPr lang="en-US" sz="2400" smtClean="0"/>
              <a:t>         der Pullover</a:t>
            </a:r>
            <a:br>
              <a:rPr lang="en-US" sz="2400" smtClean="0"/>
            </a:br>
            <a:r>
              <a:rPr lang="en-US" sz="2400" smtClean="0"/>
              <a:t>  die Hose</a:t>
            </a:r>
            <a:br>
              <a:rPr lang="en-US" sz="2400" smtClean="0"/>
            </a:br>
            <a:r>
              <a:rPr lang="en-US" sz="2400" smtClean="0"/>
              <a:t>   die Jeans</a:t>
            </a:r>
            <a:br>
              <a:rPr lang="en-US" sz="2400" smtClean="0"/>
            </a:br>
            <a:r>
              <a:rPr lang="en-US" sz="2400" smtClean="0"/>
              <a:t>     die Mutze</a:t>
            </a:r>
            <a:br>
              <a:rPr lang="en-US" sz="2400" smtClean="0"/>
            </a:br>
            <a:r>
              <a:rPr lang="en-US" sz="2400" smtClean="0"/>
              <a:t>der Hut</a:t>
            </a:r>
            <a:br>
              <a:rPr lang="en-US" sz="2400" smtClean="0"/>
            </a:br>
            <a:r>
              <a:rPr lang="en-US" sz="2400" smtClean="0"/>
              <a:t>     der Anzug</a:t>
            </a:r>
            <a:br>
              <a:rPr lang="en-US" sz="2400" smtClean="0"/>
            </a:br>
            <a:r>
              <a:rPr lang="en-US" sz="2400" smtClean="0"/>
              <a:t>      die Socken</a:t>
            </a:r>
            <a:br>
              <a:rPr lang="en-US" sz="2400" smtClean="0"/>
            </a:br>
            <a:r>
              <a:rPr lang="en-US" sz="2400" smtClean="0"/>
              <a:t>               die Sportschuhe</a:t>
            </a:r>
            <a:br>
              <a:rPr lang="en-US" sz="2400" smtClean="0"/>
            </a:br>
            <a:r>
              <a:rPr lang="en-US" sz="2400" smtClean="0"/>
              <a:t>    das T-shirt</a:t>
            </a:r>
            <a:endParaRPr lang="ru-RU" sz="2400" smtClean="0"/>
          </a:p>
        </p:txBody>
      </p:sp>
      <p:pic>
        <p:nvPicPr>
          <p:cNvPr id="32770" name="Рисунок 2" descr="05b11422bd44t.jpg"/>
          <p:cNvPicPr>
            <a:picLocks noChangeAspect="1"/>
          </p:cNvPicPr>
          <p:nvPr/>
        </p:nvPicPr>
        <p:blipFill>
          <a:blip r:embed="rId3"/>
          <a:srcRect/>
          <a:stretch>
            <a:fillRect/>
          </a:stretch>
        </p:blipFill>
        <p:spPr bwMode="auto">
          <a:xfrm>
            <a:off x="6215063" y="0"/>
            <a:ext cx="742950" cy="1000125"/>
          </a:xfrm>
          <a:prstGeom prst="rect">
            <a:avLst/>
          </a:prstGeom>
          <a:noFill/>
          <a:ln w="9525">
            <a:noFill/>
            <a:miter lim="800000"/>
            <a:headEnd/>
            <a:tailEnd/>
          </a:ln>
        </p:spPr>
      </p:pic>
      <p:pic>
        <p:nvPicPr>
          <p:cNvPr id="32771" name="Рисунок 3" descr="5otkrnsh1.jpg"/>
          <p:cNvPicPr>
            <a:picLocks noChangeAspect="1"/>
          </p:cNvPicPr>
          <p:nvPr/>
        </p:nvPicPr>
        <p:blipFill>
          <a:blip r:embed="rId4"/>
          <a:srcRect/>
          <a:stretch>
            <a:fillRect/>
          </a:stretch>
        </p:blipFill>
        <p:spPr bwMode="auto">
          <a:xfrm>
            <a:off x="8358188" y="0"/>
            <a:ext cx="785812" cy="785813"/>
          </a:xfrm>
          <a:prstGeom prst="rect">
            <a:avLst/>
          </a:prstGeom>
          <a:noFill/>
          <a:ln w="9525">
            <a:noFill/>
            <a:miter lim="800000"/>
            <a:headEnd/>
            <a:tailEnd/>
          </a:ln>
        </p:spPr>
      </p:pic>
      <p:pic>
        <p:nvPicPr>
          <p:cNvPr id="32772" name="Рисунок 4" descr="10.jpg"/>
          <p:cNvPicPr>
            <a:picLocks noChangeAspect="1"/>
          </p:cNvPicPr>
          <p:nvPr/>
        </p:nvPicPr>
        <p:blipFill>
          <a:blip r:embed="rId5"/>
          <a:srcRect/>
          <a:stretch>
            <a:fillRect/>
          </a:stretch>
        </p:blipFill>
        <p:spPr bwMode="auto">
          <a:xfrm>
            <a:off x="6143625" y="1285875"/>
            <a:ext cx="857250" cy="857250"/>
          </a:xfrm>
          <a:prstGeom prst="rect">
            <a:avLst/>
          </a:prstGeom>
          <a:noFill/>
          <a:ln w="9525">
            <a:noFill/>
            <a:miter lim="800000"/>
            <a:headEnd/>
            <a:tailEnd/>
          </a:ln>
        </p:spPr>
      </p:pic>
      <p:pic>
        <p:nvPicPr>
          <p:cNvPr id="32773" name="Рисунок 5" descr="11cd2b2d8e3c.jpg"/>
          <p:cNvPicPr>
            <a:picLocks noChangeAspect="1"/>
          </p:cNvPicPr>
          <p:nvPr/>
        </p:nvPicPr>
        <p:blipFill>
          <a:blip r:embed="rId6"/>
          <a:srcRect/>
          <a:stretch>
            <a:fillRect/>
          </a:stretch>
        </p:blipFill>
        <p:spPr bwMode="auto">
          <a:xfrm>
            <a:off x="6143625" y="2571750"/>
            <a:ext cx="762000" cy="1143000"/>
          </a:xfrm>
          <a:prstGeom prst="rect">
            <a:avLst/>
          </a:prstGeom>
          <a:noFill/>
          <a:ln w="9525">
            <a:noFill/>
            <a:miter lim="800000"/>
            <a:headEnd/>
            <a:tailEnd/>
          </a:ln>
        </p:spPr>
      </p:pic>
      <p:pic>
        <p:nvPicPr>
          <p:cNvPr id="32774" name="Рисунок 6" descr="2445.jpg"/>
          <p:cNvPicPr>
            <a:picLocks noChangeAspect="1"/>
          </p:cNvPicPr>
          <p:nvPr/>
        </p:nvPicPr>
        <p:blipFill>
          <a:blip r:embed="rId7"/>
          <a:srcRect/>
          <a:stretch>
            <a:fillRect/>
          </a:stretch>
        </p:blipFill>
        <p:spPr bwMode="auto">
          <a:xfrm>
            <a:off x="6215063" y="3929063"/>
            <a:ext cx="982662" cy="785812"/>
          </a:xfrm>
          <a:prstGeom prst="rect">
            <a:avLst/>
          </a:prstGeom>
          <a:noFill/>
          <a:ln w="9525">
            <a:noFill/>
            <a:miter lim="800000"/>
            <a:headEnd/>
            <a:tailEnd/>
          </a:ln>
        </p:spPr>
      </p:pic>
      <p:pic>
        <p:nvPicPr>
          <p:cNvPr id="32775" name="Рисунок 7" descr="3801_3856.jpg"/>
          <p:cNvPicPr>
            <a:picLocks noChangeAspect="1"/>
          </p:cNvPicPr>
          <p:nvPr/>
        </p:nvPicPr>
        <p:blipFill>
          <a:blip r:embed="rId8"/>
          <a:srcRect/>
          <a:stretch>
            <a:fillRect/>
          </a:stretch>
        </p:blipFill>
        <p:spPr bwMode="auto">
          <a:xfrm>
            <a:off x="6215063" y="5143500"/>
            <a:ext cx="1003300" cy="733425"/>
          </a:xfrm>
          <a:prstGeom prst="rect">
            <a:avLst/>
          </a:prstGeom>
          <a:noFill/>
          <a:ln w="9525">
            <a:noFill/>
            <a:miter lim="800000"/>
            <a:headEnd/>
            <a:tailEnd/>
          </a:ln>
        </p:spPr>
      </p:pic>
      <p:pic>
        <p:nvPicPr>
          <p:cNvPr id="32776" name="Рисунок 8" descr="7103-97.jpg"/>
          <p:cNvPicPr>
            <a:picLocks noChangeAspect="1"/>
          </p:cNvPicPr>
          <p:nvPr/>
        </p:nvPicPr>
        <p:blipFill>
          <a:blip r:embed="rId9"/>
          <a:srcRect/>
          <a:stretch>
            <a:fillRect/>
          </a:stretch>
        </p:blipFill>
        <p:spPr bwMode="auto">
          <a:xfrm>
            <a:off x="7215188" y="1214438"/>
            <a:ext cx="669925" cy="946150"/>
          </a:xfrm>
          <a:prstGeom prst="rect">
            <a:avLst/>
          </a:prstGeom>
          <a:noFill/>
          <a:ln w="9525">
            <a:noFill/>
            <a:miter lim="800000"/>
            <a:headEnd/>
            <a:tailEnd/>
          </a:ln>
        </p:spPr>
      </p:pic>
      <p:pic>
        <p:nvPicPr>
          <p:cNvPr id="32777" name="Рисунок 9" descr="39090.jpg"/>
          <p:cNvPicPr>
            <a:picLocks noChangeAspect="1"/>
          </p:cNvPicPr>
          <p:nvPr/>
        </p:nvPicPr>
        <p:blipFill>
          <a:blip r:embed="rId10"/>
          <a:srcRect/>
          <a:stretch>
            <a:fillRect/>
          </a:stretch>
        </p:blipFill>
        <p:spPr bwMode="auto">
          <a:xfrm>
            <a:off x="7072313" y="2571750"/>
            <a:ext cx="1000125" cy="1000125"/>
          </a:xfrm>
          <a:prstGeom prst="rect">
            <a:avLst/>
          </a:prstGeom>
          <a:noFill/>
          <a:ln w="9525">
            <a:noFill/>
            <a:miter lim="800000"/>
            <a:headEnd/>
            <a:tailEnd/>
          </a:ln>
        </p:spPr>
      </p:pic>
      <p:pic>
        <p:nvPicPr>
          <p:cNvPr id="32778" name="Рисунок 10" descr="55082.jpg"/>
          <p:cNvPicPr>
            <a:picLocks noChangeAspect="1"/>
          </p:cNvPicPr>
          <p:nvPr/>
        </p:nvPicPr>
        <p:blipFill>
          <a:blip r:embed="rId11"/>
          <a:srcRect/>
          <a:stretch>
            <a:fillRect/>
          </a:stretch>
        </p:blipFill>
        <p:spPr bwMode="auto">
          <a:xfrm>
            <a:off x="8286750" y="1143000"/>
            <a:ext cx="631825" cy="1000125"/>
          </a:xfrm>
          <a:prstGeom prst="rect">
            <a:avLst/>
          </a:prstGeom>
          <a:noFill/>
          <a:ln w="9525">
            <a:noFill/>
            <a:miter lim="800000"/>
            <a:headEnd/>
            <a:tailEnd/>
          </a:ln>
        </p:spPr>
      </p:pic>
      <p:pic>
        <p:nvPicPr>
          <p:cNvPr id="32779" name="Рисунок 11" descr="072109-twilight-new-moon-shirt-400b.jpg"/>
          <p:cNvPicPr>
            <a:picLocks noChangeAspect="1"/>
          </p:cNvPicPr>
          <p:nvPr/>
        </p:nvPicPr>
        <p:blipFill>
          <a:blip r:embed="rId12"/>
          <a:srcRect/>
          <a:stretch>
            <a:fillRect/>
          </a:stretch>
        </p:blipFill>
        <p:spPr bwMode="auto">
          <a:xfrm>
            <a:off x="7286625" y="0"/>
            <a:ext cx="928688" cy="928688"/>
          </a:xfrm>
          <a:prstGeom prst="rect">
            <a:avLst/>
          </a:prstGeom>
          <a:noFill/>
          <a:ln w="9525">
            <a:noFill/>
            <a:miter lim="800000"/>
            <a:headEnd/>
            <a:tailEnd/>
          </a:ln>
        </p:spPr>
      </p:pic>
      <p:pic>
        <p:nvPicPr>
          <p:cNvPr id="32780" name="Рисунок 12" descr="903834c0d3f6.jpg"/>
          <p:cNvPicPr>
            <a:picLocks noChangeAspect="1"/>
          </p:cNvPicPr>
          <p:nvPr/>
        </p:nvPicPr>
        <p:blipFill>
          <a:blip r:embed="rId13"/>
          <a:srcRect/>
          <a:stretch>
            <a:fillRect/>
          </a:stretch>
        </p:blipFill>
        <p:spPr bwMode="auto">
          <a:xfrm>
            <a:off x="7929563" y="2428875"/>
            <a:ext cx="1017587" cy="1214438"/>
          </a:xfrm>
          <a:prstGeom prst="rect">
            <a:avLst/>
          </a:prstGeom>
          <a:noFill/>
          <a:ln w="9525">
            <a:noFill/>
            <a:miter lim="800000"/>
            <a:headEnd/>
            <a:tailEnd/>
          </a:ln>
        </p:spPr>
      </p:pic>
      <p:pic>
        <p:nvPicPr>
          <p:cNvPr id="32781" name="Рисунок 13" descr="2035502.jpg"/>
          <p:cNvPicPr>
            <a:picLocks noChangeAspect="1"/>
          </p:cNvPicPr>
          <p:nvPr/>
        </p:nvPicPr>
        <p:blipFill>
          <a:blip r:embed="rId14"/>
          <a:srcRect/>
          <a:stretch>
            <a:fillRect/>
          </a:stretch>
        </p:blipFill>
        <p:spPr bwMode="auto">
          <a:xfrm>
            <a:off x="7358063" y="3929063"/>
            <a:ext cx="641350" cy="857250"/>
          </a:xfrm>
          <a:prstGeom prst="rect">
            <a:avLst/>
          </a:prstGeom>
          <a:noFill/>
          <a:ln w="9525">
            <a:noFill/>
            <a:miter lim="800000"/>
            <a:headEnd/>
            <a:tailEnd/>
          </a:ln>
        </p:spPr>
      </p:pic>
      <p:pic>
        <p:nvPicPr>
          <p:cNvPr id="32782" name="Рисунок 14" descr="1300004470.jpg"/>
          <p:cNvPicPr>
            <a:picLocks noChangeAspect="1"/>
          </p:cNvPicPr>
          <p:nvPr/>
        </p:nvPicPr>
        <p:blipFill>
          <a:blip r:embed="rId15"/>
          <a:srcRect/>
          <a:stretch>
            <a:fillRect/>
          </a:stretch>
        </p:blipFill>
        <p:spPr bwMode="auto">
          <a:xfrm>
            <a:off x="6215063" y="5929313"/>
            <a:ext cx="928687" cy="928687"/>
          </a:xfrm>
          <a:prstGeom prst="rect">
            <a:avLst/>
          </a:prstGeom>
          <a:noFill/>
          <a:ln w="9525">
            <a:noFill/>
            <a:miter lim="800000"/>
            <a:headEnd/>
            <a:tailEnd/>
          </a:ln>
        </p:spPr>
      </p:pic>
      <p:pic>
        <p:nvPicPr>
          <p:cNvPr id="32783" name="Рисунок 15" descr="1300026756.jpg"/>
          <p:cNvPicPr>
            <a:picLocks noChangeAspect="1"/>
          </p:cNvPicPr>
          <p:nvPr/>
        </p:nvPicPr>
        <p:blipFill>
          <a:blip r:embed="rId16"/>
          <a:srcRect/>
          <a:stretch>
            <a:fillRect/>
          </a:stretch>
        </p:blipFill>
        <p:spPr bwMode="auto">
          <a:xfrm>
            <a:off x="8120063" y="3714750"/>
            <a:ext cx="857250" cy="1285875"/>
          </a:xfrm>
          <a:prstGeom prst="rect">
            <a:avLst/>
          </a:prstGeom>
          <a:noFill/>
          <a:ln w="9525">
            <a:noFill/>
            <a:miter lim="800000"/>
            <a:headEnd/>
            <a:tailEnd/>
          </a:ln>
        </p:spPr>
      </p:pic>
      <p:pic>
        <p:nvPicPr>
          <p:cNvPr id="32784" name="Рисунок 16" descr="bpic_0044216.jpg"/>
          <p:cNvPicPr>
            <a:picLocks noChangeAspect="1"/>
          </p:cNvPicPr>
          <p:nvPr/>
        </p:nvPicPr>
        <p:blipFill>
          <a:blip r:embed="rId17"/>
          <a:srcRect/>
          <a:stretch>
            <a:fillRect/>
          </a:stretch>
        </p:blipFill>
        <p:spPr bwMode="auto">
          <a:xfrm>
            <a:off x="7358063" y="4786313"/>
            <a:ext cx="1068387" cy="928687"/>
          </a:xfrm>
          <a:prstGeom prst="rect">
            <a:avLst/>
          </a:prstGeom>
          <a:noFill/>
          <a:ln w="9525">
            <a:noFill/>
            <a:miter lim="800000"/>
            <a:headEnd/>
            <a:tailEnd/>
          </a:ln>
        </p:spPr>
      </p:pic>
      <p:pic>
        <p:nvPicPr>
          <p:cNvPr id="32785" name="Рисунок 17" descr="noski.jpg"/>
          <p:cNvPicPr>
            <a:picLocks noChangeAspect="1"/>
          </p:cNvPicPr>
          <p:nvPr/>
        </p:nvPicPr>
        <p:blipFill>
          <a:blip r:embed="rId18"/>
          <a:srcRect/>
          <a:stretch>
            <a:fillRect/>
          </a:stretch>
        </p:blipFill>
        <p:spPr bwMode="auto">
          <a:xfrm>
            <a:off x="8207375" y="5500688"/>
            <a:ext cx="936625" cy="1143000"/>
          </a:xfrm>
          <a:prstGeom prst="rect">
            <a:avLst/>
          </a:prstGeom>
          <a:noFill/>
          <a:ln w="9525">
            <a:noFill/>
            <a:miter lim="800000"/>
            <a:headEnd/>
            <a:tailEnd/>
          </a:ln>
        </p:spPr>
      </p:pic>
      <p:pic>
        <p:nvPicPr>
          <p:cNvPr id="32786" name="Рисунок 18" descr="b4332b437cb76c11f101563f15fd28bc24b1.jpg"/>
          <p:cNvPicPr>
            <a:picLocks noChangeAspect="1"/>
          </p:cNvPicPr>
          <p:nvPr/>
        </p:nvPicPr>
        <p:blipFill>
          <a:blip r:embed="rId19"/>
          <a:srcRect/>
          <a:stretch>
            <a:fillRect/>
          </a:stretch>
        </p:blipFill>
        <p:spPr bwMode="auto">
          <a:xfrm>
            <a:off x="7215188" y="5826125"/>
            <a:ext cx="944562" cy="1031875"/>
          </a:xfrm>
          <a:prstGeom prst="rect">
            <a:avLst/>
          </a:prstGeom>
          <a:noFill/>
          <a:ln w="9525">
            <a:noFill/>
            <a:miter lim="800000"/>
            <a:headEnd/>
            <a:tailEnd/>
          </a:ln>
        </p:spPr>
      </p:pic>
    </p:spTree>
  </p:cSld>
  <p:clrMapOvr>
    <a:masterClrMapping/>
  </p:clrMapOvr>
  <p:transition spd="slow">
    <p:newsflash/>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6369072"/>
          </a:xfrm>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r>
              <a:rPr lang="en-US" sz="3600" dirty="0" smtClean="0"/>
              <a:t>  - </a:t>
            </a:r>
            <a:r>
              <a:rPr lang="en-US" sz="3600" dirty="0" err="1" smtClean="0"/>
              <a:t>Ich</a:t>
            </a:r>
            <a:r>
              <a:rPr lang="en-US" sz="3600" dirty="0" smtClean="0"/>
              <a:t> </a:t>
            </a:r>
            <a:r>
              <a:rPr lang="en-US" sz="3600" dirty="0" err="1" smtClean="0"/>
              <a:t>brauche</a:t>
            </a:r>
            <a:r>
              <a:rPr lang="en-US" sz="3600" dirty="0" smtClean="0"/>
              <a:t> …Was </a:t>
            </a:r>
            <a:r>
              <a:rPr lang="en-US" sz="3600" dirty="0" err="1" smtClean="0"/>
              <a:t>brauchst</a:t>
            </a:r>
            <a:r>
              <a:rPr lang="en-US" sz="3600" dirty="0" smtClean="0"/>
              <a:t> du?</a:t>
            </a:r>
            <a:br>
              <a:rPr lang="en-US" sz="3600" dirty="0" smtClean="0"/>
            </a:br>
            <a:r>
              <a:rPr lang="en-US" sz="3600" dirty="0" smtClean="0"/>
              <a:t>- Und </a:t>
            </a:r>
            <a:r>
              <a:rPr lang="en-US" sz="3600" dirty="0" err="1" smtClean="0"/>
              <a:t>Ich</a:t>
            </a:r>
            <a:r>
              <a:rPr lang="en-US" sz="3600" dirty="0" smtClean="0"/>
              <a:t> </a:t>
            </a:r>
            <a:r>
              <a:rPr lang="en-US" sz="3600" dirty="0" err="1" smtClean="0"/>
              <a:t>brauche</a:t>
            </a:r>
            <a:r>
              <a:rPr lang="en-US" sz="3600" dirty="0" smtClean="0"/>
              <a:t>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a:t>
            </a:r>
            <a:r>
              <a:rPr lang="en-US" sz="3600" dirty="0" err="1" smtClean="0"/>
              <a:t>Ich</a:t>
            </a:r>
            <a:r>
              <a:rPr lang="en-US" sz="3600" dirty="0" smtClean="0"/>
              <a:t> </a:t>
            </a:r>
            <a:r>
              <a:rPr lang="en-US" sz="3600" dirty="0" err="1" smtClean="0"/>
              <a:t>trage</a:t>
            </a:r>
            <a:r>
              <a:rPr lang="en-US" sz="3600" dirty="0" smtClean="0"/>
              <a:t> …Was </a:t>
            </a:r>
            <a:r>
              <a:rPr lang="en-US" sz="3600" dirty="0" err="1" smtClean="0"/>
              <a:t>tragst</a:t>
            </a:r>
            <a:r>
              <a:rPr lang="en-US" sz="3600" dirty="0" smtClean="0"/>
              <a:t> du?</a:t>
            </a:r>
            <a:br>
              <a:rPr lang="en-US" sz="3600" dirty="0" smtClean="0"/>
            </a:br>
            <a:r>
              <a:rPr lang="en-US" sz="3600" dirty="0" smtClean="0"/>
              <a:t>-Und </a:t>
            </a:r>
            <a:r>
              <a:rPr lang="en-US" sz="3600" dirty="0" err="1" smtClean="0"/>
              <a:t>Ich</a:t>
            </a:r>
            <a:r>
              <a:rPr lang="en-US" sz="3600" dirty="0" smtClean="0"/>
              <a:t> </a:t>
            </a:r>
            <a:r>
              <a:rPr lang="en-US" sz="3600" dirty="0" err="1" smtClean="0"/>
              <a:t>trage</a:t>
            </a:r>
            <a:r>
              <a:rPr lang="en-US" sz="3600" dirty="0" smtClean="0"/>
              <a:t>…</a:t>
            </a:r>
            <a:endParaRPr lang="ru-RU" sz="3600" dirty="0"/>
          </a:p>
        </p:txBody>
      </p:sp>
    </p:spTree>
  </p:cSld>
  <p:clrMapOvr>
    <a:masterClrMapping/>
  </p:clrMapOvr>
  <p:transition spd="slow">
    <p:wheel spokes="3"/>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a:ln/>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dirty="0" smtClean="0"/>
              <a:t>Der Rock</a:t>
            </a:r>
            <a:endParaRPr lang="ru-RU" dirty="0"/>
          </a:p>
        </p:txBody>
      </p:sp>
      <p:pic>
        <p:nvPicPr>
          <p:cNvPr id="15364" name="Рисунок 2" descr="1300026756.jpg"/>
          <p:cNvPicPr>
            <a:picLocks noChangeAspect="1"/>
          </p:cNvPicPr>
          <p:nvPr/>
        </p:nvPicPr>
        <p:blipFill>
          <a:blip r:embed="rId3"/>
          <a:srcRect/>
          <a:stretch>
            <a:fillRect/>
          </a:stretch>
        </p:blipFill>
        <p:spPr bwMode="auto">
          <a:xfrm>
            <a:off x="2566988" y="1500188"/>
            <a:ext cx="3857625" cy="5786437"/>
          </a:xfrm>
          <a:prstGeom prst="rect">
            <a:avLst/>
          </a:prstGeom>
          <a:noFill/>
          <a:ln w="9525">
            <a:noFill/>
            <a:miter lim="800000"/>
            <a:headEnd/>
            <a:tailEnd/>
          </a:ln>
        </p:spPr>
      </p:pic>
    </p:spTree>
  </p:cSld>
  <p:clrMapOvr>
    <a:masterClrMapping/>
  </p:clrMapOvr>
  <p:transition spd="slow">
    <p:split orient="vert" dir="in"/>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dk1"/>
          </a:lnRef>
          <a:fillRef idx="3">
            <a:schemeClr val="dk1"/>
          </a:fillRef>
          <a:effectRef idx="3">
            <a:schemeClr val="dk1"/>
          </a:effectRef>
          <a:fontRef idx="minor">
            <a:schemeClr val="lt1"/>
          </a:fontRef>
        </p:style>
        <p:txBody>
          <a:bodyPr rtlCol="0">
            <a:normAutofit/>
          </a:bodyPr>
          <a:lstStyle/>
          <a:p>
            <a:pPr fontAlgn="auto">
              <a:spcAft>
                <a:spcPts val="0"/>
              </a:spcAft>
              <a:defRPr/>
            </a:pPr>
            <a:r>
              <a:rPr lang="en-US" dirty="0" smtClean="0"/>
              <a:t>Das Kleid</a:t>
            </a:r>
            <a:endParaRPr lang="ru-RU" dirty="0"/>
          </a:p>
        </p:txBody>
      </p:sp>
      <p:pic>
        <p:nvPicPr>
          <p:cNvPr id="16388" name="Рисунок 2" descr="2035502.jpg"/>
          <p:cNvPicPr>
            <a:picLocks noChangeAspect="1"/>
          </p:cNvPicPr>
          <p:nvPr/>
        </p:nvPicPr>
        <p:blipFill>
          <a:blip r:embed="rId3"/>
          <a:srcRect/>
          <a:stretch>
            <a:fillRect/>
          </a:stretch>
        </p:blipFill>
        <p:spPr bwMode="auto">
          <a:xfrm>
            <a:off x="2571750" y="1500188"/>
            <a:ext cx="4006850" cy="5357812"/>
          </a:xfrm>
          <a:prstGeom prst="rect">
            <a:avLst/>
          </a:prstGeom>
          <a:noFill/>
          <a:ln w="9525">
            <a:noFill/>
            <a:miter lim="800000"/>
            <a:headEnd/>
            <a:tailEnd/>
          </a:ln>
        </p:spPr>
      </p:pic>
    </p:spTree>
  </p:cSld>
  <p:clrMapOvr>
    <a:masterClrMapping/>
  </p:clrMapOvr>
  <p:transition spd="slow">
    <p:strips dir="ru"/>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4"/>
          </a:lnRef>
          <a:fillRef idx="3">
            <a:schemeClr val="accent4"/>
          </a:fillRef>
          <a:effectRef idx="3">
            <a:schemeClr val="accent4"/>
          </a:effectRef>
          <a:fontRef idx="minor">
            <a:schemeClr val="lt1"/>
          </a:fontRef>
        </p:style>
        <p:txBody>
          <a:bodyPr rtlCol="0">
            <a:normAutofit/>
          </a:bodyPr>
          <a:lstStyle/>
          <a:p>
            <a:pPr fontAlgn="auto">
              <a:spcAft>
                <a:spcPts val="0"/>
              </a:spcAft>
              <a:defRPr/>
            </a:pPr>
            <a:r>
              <a:rPr lang="en-US" dirty="0" smtClean="0"/>
              <a:t>Die Strumpfhose</a:t>
            </a:r>
            <a:endParaRPr lang="ru-RU" dirty="0"/>
          </a:p>
        </p:txBody>
      </p:sp>
      <p:pic>
        <p:nvPicPr>
          <p:cNvPr id="17412" name="Рисунок 2" descr="11cd2b2d8e3c.jpg"/>
          <p:cNvPicPr>
            <a:picLocks noChangeAspect="1"/>
          </p:cNvPicPr>
          <p:nvPr/>
        </p:nvPicPr>
        <p:blipFill>
          <a:blip r:embed="rId3"/>
          <a:srcRect/>
          <a:stretch>
            <a:fillRect/>
          </a:stretch>
        </p:blipFill>
        <p:spPr bwMode="auto">
          <a:xfrm>
            <a:off x="2428875" y="1428750"/>
            <a:ext cx="3908425" cy="5857875"/>
          </a:xfrm>
          <a:prstGeom prst="rect">
            <a:avLst/>
          </a:prstGeom>
          <a:noFill/>
          <a:ln w="9525">
            <a:noFill/>
            <a:miter lim="800000"/>
            <a:headEnd/>
            <a:tailEnd/>
          </a:ln>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3"/>
          </a:lnRef>
          <a:fillRef idx="3">
            <a:schemeClr val="accent3"/>
          </a:fillRef>
          <a:effectRef idx="3">
            <a:schemeClr val="accent3"/>
          </a:effectRef>
          <a:fontRef idx="minor">
            <a:schemeClr val="lt1"/>
          </a:fontRef>
        </p:style>
        <p:txBody>
          <a:bodyPr rtlCol="0">
            <a:normAutofit/>
          </a:bodyPr>
          <a:lstStyle/>
          <a:p>
            <a:pPr fontAlgn="auto">
              <a:spcAft>
                <a:spcPts val="0"/>
              </a:spcAft>
              <a:defRPr/>
            </a:pPr>
            <a:r>
              <a:rPr lang="en-US" dirty="0" smtClean="0"/>
              <a:t>Der Mantel</a:t>
            </a:r>
            <a:endParaRPr lang="ru-RU" dirty="0"/>
          </a:p>
        </p:txBody>
      </p:sp>
      <p:pic>
        <p:nvPicPr>
          <p:cNvPr id="18436" name="Рисунок 2" descr="55082.jpg"/>
          <p:cNvPicPr>
            <a:picLocks noChangeAspect="1"/>
          </p:cNvPicPr>
          <p:nvPr/>
        </p:nvPicPr>
        <p:blipFill>
          <a:blip r:embed="rId3"/>
          <a:srcRect/>
          <a:stretch>
            <a:fillRect/>
          </a:stretch>
        </p:blipFill>
        <p:spPr bwMode="auto">
          <a:xfrm>
            <a:off x="3000375" y="1571625"/>
            <a:ext cx="3221038" cy="5095875"/>
          </a:xfrm>
          <a:prstGeom prst="rect">
            <a:avLst/>
          </a:prstGeom>
          <a:noFill/>
          <a:ln w="9525">
            <a:noFill/>
            <a:miter lim="800000"/>
            <a:headEnd/>
            <a:tailEnd/>
          </a:ln>
        </p:spPr>
      </p:pic>
    </p:spTree>
  </p:cSld>
  <p:clrMapOvr>
    <a:masterClrMapping/>
  </p:clrMapOvr>
  <p:transition spd="slow">
    <p:plus/>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dk1"/>
          </a:lnRef>
          <a:fillRef idx="3">
            <a:schemeClr val="dk1"/>
          </a:fillRef>
          <a:effectRef idx="3">
            <a:schemeClr val="dk1"/>
          </a:effectRef>
          <a:fontRef idx="minor">
            <a:schemeClr val="lt1"/>
          </a:fontRef>
        </p:style>
        <p:txBody>
          <a:bodyPr rtlCol="0">
            <a:normAutofit/>
          </a:bodyPr>
          <a:lstStyle/>
          <a:p>
            <a:pPr fontAlgn="auto">
              <a:spcAft>
                <a:spcPts val="0"/>
              </a:spcAft>
              <a:defRPr/>
            </a:pPr>
            <a:r>
              <a:rPr lang="en-US" dirty="0" smtClean="0"/>
              <a:t>Die Schuhe</a:t>
            </a:r>
            <a:endParaRPr lang="ru-RU" dirty="0"/>
          </a:p>
        </p:txBody>
      </p:sp>
      <p:pic>
        <p:nvPicPr>
          <p:cNvPr id="19460" name="Рисунок 2" descr="5otkrnsh1.jpg"/>
          <p:cNvPicPr>
            <a:picLocks noChangeAspect="1"/>
          </p:cNvPicPr>
          <p:nvPr/>
        </p:nvPicPr>
        <p:blipFill>
          <a:blip r:embed="rId3"/>
          <a:srcRect/>
          <a:stretch>
            <a:fillRect/>
          </a:stretch>
        </p:blipFill>
        <p:spPr bwMode="auto">
          <a:xfrm>
            <a:off x="2071688" y="1500188"/>
            <a:ext cx="5143500" cy="5143500"/>
          </a:xfrm>
          <a:prstGeom prst="rect">
            <a:avLst/>
          </a:prstGeom>
          <a:noFill/>
          <a:ln w="9525">
            <a:noFill/>
            <a:miter lim="800000"/>
            <a:headEnd/>
            <a:tailEnd/>
          </a:ln>
        </p:spPr>
      </p:pic>
    </p:spTree>
  </p:cSld>
  <p:clrMapOvr>
    <a:masterClrMapping/>
  </p:clrMapOvr>
  <p:transition spd="slow">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4"/>
          </a:lnRef>
          <a:fillRef idx="3">
            <a:schemeClr val="accent4"/>
          </a:fillRef>
          <a:effectRef idx="3">
            <a:schemeClr val="accent4"/>
          </a:effectRef>
          <a:fontRef idx="minor">
            <a:schemeClr val="lt1"/>
          </a:fontRef>
        </p:style>
        <p:txBody>
          <a:bodyPr rtlCol="0">
            <a:normAutofit/>
          </a:bodyPr>
          <a:lstStyle/>
          <a:p>
            <a:pPr fontAlgn="auto">
              <a:spcAft>
                <a:spcPts val="0"/>
              </a:spcAft>
              <a:defRPr/>
            </a:pPr>
            <a:r>
              <a:rPr lang="en-US" dirty="0" smtClean="0"/>
              <a:t>Der Pullover</a:t>
            </a:r>
            <a:endParaRPr lang="ru-RU" dirty="0"/>
          </a:p>
        </p:txBody>
      </p:sp>
      <p:pic>
        <p:nvPicPr>
          <p:cNvPr id="20484" name="Рисунок 2" descr="bpic_0044216.jpg"/>
          <p:cNvPicPr>
            <a:picLocks noChangeAspect="1"/>
          </p:cNvPicPr>
          <p:nvPr/>
        </p:nvPicPr>
        <p:blipFill>
          <a:blip r:embed="rId3"/>
          <a:srcRect/>
          <a:stretch>
            <a:fillRect/>
          </a:stretch>
        </p:blipFill>
        <p:spPr bwMode="auto">
          <a:xfrm>
            <a:off x="1571625" y="1428750"/>
            <a:ext cx="5927725" cy="5151438"/>
          </a:xfrm>
          <a:prstGeom prst="rect">
            <a:avLst/>
          </a:prstGeom>
          <a:noFill/>
          <a:ln w="9525">
            <a:noFill/>
            <a:miter lim="800000"/>
            <a:headEnd/>
            <a:tailEnd/>
          </a:ln>
        </p:spPr>
      </p:pic>
    </p:spTree>
  </p:cSld>
  <p:clrMapOvr>
    <a:masterClrMapping/>
  </p:clrMapOvr>
  <p:transition spd="slow">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6"/>
          </a:lnRef>
          <a:fillRef idx="3">
            <a:schemeClr val="accent6"/>
          </a:fillRef>
          <a:effectRef idx="3">
            <a:schemeClr val="accent6"/>
          </a:effectRef>
          <a:fontRef idx="minor">
            <a:schemeClr val="lt1"/>
          </a:fontRef>
        </p:style>
        <p:txBody>
          <a:bodyPr rtlCol="0">
            <a:normAutofit/>
          </a:bodyPr>
          <a:lstStyle/>
          <a:p>
            <a:pPr fontAlgn="auto">
              <a:spcAft>
                <a:spcPts val="0"/>
              </a:spcAft>
              <a:defRPr/>
            </a:pPr>
            <a:r>
              <a:rPr lang="en-US" dirty="0" smtClean="0"/>
              <a:t>die Socken</a:t>
            </a:r>
            <a:endParaRPr lang="ru-RU" dirty="0"/>
          </a:p>
        </p:txBody>
      </p:sp>
      <p:pic>
        <p:nvPicPr>
          <p:cNvPr id="21508" name="Рисунок 3" descr="noski.jpg"/>
          <p:cNvPicPr>
            <a:picLocks noChangeAspect="1"/>
          </p:cNvPicPr>
          <p:nvPr/>
        </p:nvPicPr>
        <p:blipFill>
          <a:blip r:embed="rId3"/>
          <a:srcRect/>
          <a:stretch>
            <a:fillRect/>
          </a:stretch>
        </p:blipFill>
        <p:spPr bwMode="auto">
          <a:xfrm>
            <a:off x="2643188" y="1571625"/>
            <a:ext cx="4327525" cy="5286375"/>
          </a:xfrm>
          <a:prstGeom prst="rect">
            <a:avLst/>
          </a:prstGeom>
          <a:noFill/>
          <a:ln w="9525">
            <a:noFill/>
            <a:miter lim="800000"/>
            <a:headEnd/>
            <a:tailEnd/>
          </a:ln>
        </p:spPr>
      </p:pic>
    </p:spTree>
  </p:cSld>
  <p:clrMapOvr>
    <a:masterClrMapping/>
  </p:clrMapOvr>
  <p:transition spd="slow">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86</Words>
  <Application>Microsoft Office PowerPoint</Application>
  <PresentationFormat>Экран (4:3)</PresentationFormat>
  <Paragraphs>20</Paragraphs>
  <Slides>21</Slides>
  <Notes>0</Notes>
  <HiddenSlides>0</HiddenSlides>
  <MMClips>1</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21</vt:i4>
      </vt:variant>
    </vt:vector>
  </HeadingPairs>
  <TitlesOfParts>
    <vt:vector size="25" baseType="lpstr">
      <vt:lpstr>Calibri</vt:lpstr>
      <vt:lpstr>Arial</vt:lpstr>
      <vt:lpstr>Forte</vt:lpstr>
      <vt:lpstr>Тема Office</vt:lpstr>
      <vt:lpstr>Die Kleidung</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  der Rock    das Kleid        der Mantel                    die Sctrumpfhose       die Schuhe   die Bluse     das Hemd   die Jacke          der Pullover   die Hose    die Jeans      die Mutze der Hut      der Anzug       die Socken                die Sportschuhe     das T-shirt</vt:lpstr>
      <vt:lpstr>Слайд 21</vt:lpstr>
    </vt:vector>
  </TitlesOfParts>
  <Company>usn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Kleidung</dc:title>
  <dc:creator>1</dc:creator>
  <cp:lastModifiedBy>1</cp:lastModifiedBy>
  <cp:revision>17</cp:revision>
  <dcterms:created xsi:type="dcterms:W3CDTF">2010-03-26T12:44:49Z</dcterms:created>
  <dcterms:modified xsi:type="dcterms:W3CDTF">2011-12-21T16:14:12Z</dcterms:modified>
</cp:coreProperties>
</file>