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62" r:id="rId5"/>
    <p:sldId id="261" r:id="rId6"/>
    <p:sldId id="256" r:id="rId7"/>
    <p:sldId id="257" r:id="rId8"/>
    <p:sldId id="258" r:id="rId9"/>
    <p:sldId id="259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est_New_Artist" TargetMode="External"/><Relationship Id="rId13" Type="http://schemas.openxmlformats.org/officeDocument/2006/relationships/hyperlink" Target="http://en.wikipedia.org/wiki/2011_MTV_Video_Music_Awards" TargetMode="External"/><Relationship Id="rId3" Type="http://schemas.openxmlformats.org/officeDocument/2006/relationships/hyperlink" Target="http://en.wikipedia.org/wiki/Brit_Awards" TargetMode="External"/><Relationship Id="rId7" Type="http://schemas.openxmlformats.org/officeDocument/2006/relationships/hyperlink" Target="http://en.wikipedia.org/wiki/51st_Grammy_Awards" TargetMode="External"/><Relationship Id="rId12" Type="http://schemas.openxmlformats.org/officeDocument/2006/relationships/hyperlink" Target="http://en.wikipedia.org/wiki/List_of_number-one_singles_%28UK%29" TargetMode="External"/><Relationship Id="rId2" Type="http://schemas.openxmlformats.org/officeDocument/2006/relationships/hyperlink" Target="http://en.wikipedia.org/wiki/Singer-songwriter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Platinum_record" TargetMode="External"/><Relationship Id="rId11" Type="http://schemas.openxmlformats.org/officeDocument/2006/relationships/hyperlink" Target="http://en.wikipedia.org/wiki/Someone_Like_You_%28Adele_song%29" TargetMode="External"/><Relationship Id="rId5" Type="http://schemas.openxmlformats.org/officeDocument/2006/relationships/hyperlink" Target="http://en.wikipedia.org/wiki/Sound_of_2008" TargetMode="External"/><Relationship Id="rId10" Type="http://schemas.openxmlformats.org/officeDocument/2006/relationships/hyperlink" Target="http://en.wikipedia.org/wiki/2011_BRIT_Awards" TargetMode="External"/><Relationship Id="rId4" Type="http://schemas.openxmlformats.org/officeDocument/2006/relationships/hyperlink" Target="http://en.wikipedia.org/wiki/BBC" TargetMode="External"/><Relationship Id="rId9" Type="http://schemas.openxmlformats.org/officeDocument/2006/relationships/hyperlink" Target="http://en.wikipedia.org/wiki/Best_Female_Pop_Vocal_Performance" TargetMode="External"/><Relationship Id="rId14" Type="http://schemas.openxmlformats.org/officeDocument/2006/relationships/hyperlink" Target="http://en.wikipedia.org/wiki/Billboard_Hot_10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67px-Adele_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571480"/>
            <a:ext cx="3890979" cy="2914591"/>
          </a:xfrm>
        </p:spPr>
      </p:pic>
      <p:pic>
        <p:nvPicPr>
          <p:cNvPr id="5" name="Рисунок 4" descr="220px-Ade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4000504"/>
            <a:ext cx="1502661" cy="217885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72066" y="1071546"/>
            <a:ext cx="314327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dobe Caslon Pro" pitchFamily="18" charset="0"/>
              </a:rPr>
              <a:t>ADELE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dobe Caslon Pro" pitchFamily="18" charset="0"/>
              </a:rPr>
              <a:t>“Someone like you”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f_4309_23845_451231641_10.jp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928934"/>
            <a:ext cx="3810532" cy="35247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1671122" cy="6153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Adele 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7786742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Adele Laurie Blue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Adkins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(born 5 May 1988), known professionally as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Adele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is an English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2" tooltip="Singer-songwriter"/>
              </a:rPr>
              <a:t>singer-songwriter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She was the first recipient of the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3" tooltip="Brit Awards"/>
              </a:rPr>
              <a:t>Brit Awards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"Critics' Choice" and was named the number-one predicted breakthrough act of 2008 in an annual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4" tooltip="BBC"/>
              </a:rPr>
              <a:t>BBC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poll of music critics,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5" tooltip="Sound of 2008"/>
              </a:rPr>
              <a:t>Sound of 2008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Since her debut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album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Adele has received much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recognition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both commercially and critically. The album debuted at number one and has been certified four times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6" tooltip="Platinum record"/>
              </a:rPr>
              <a:t>platinum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in the UK. At the 2009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7" tooltip="51st Grammy Awards"/>
              </a:rPr>
              <a:t>Grammy Awards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Adele won the awards for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8" tooltip="Best New Artist"/>
              </a:rPr>
              <a:t>Best New Artist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and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9" tooltip="Best Female Pop Vocal Performance"/>
              </a:rPr>
              <a:t>Best Female Pop Vocal Performance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After being performed at the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10" tooltip="2011 BRIT Awards"/>
              </a:rPr>
              <a:t>2011 BRIT Awards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the album track "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11" tooltip="Someone Like You (Adele song)"/>
              </a:rPr>
              <a:t>Someone Like You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" reached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12" tooltip="List of number-one singles (UK)"/>
              </a:rPr>
              <a:t>number one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in the United Kingdom, while the album also remained at number one. "Someone Like You" held the number one position for four consecutive weeks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The song has also spent 2 weeks at number one in New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Zealand.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5 weeks at number one in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Australia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and following her performance at the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13" tooltip="2011 MTV Video Music Awards"/>
              </a:rPr>
              <a:t>2011 MTV Video Music Awards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it became Adele's second number one single on the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hlinkClick r:id="rId14" tooltip="Billboard Hot 100"/>
              </a:rPr>
              <a:t>Billboard Hot 100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in the US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92888" cy="583264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1715273"/>
              </p:ext>
            </p:extLst>
          </p:nvPr>
        </p:nvGraphicFramePr>
        <p:xfrm>
          <a:off x="1187624" y="620688"/>
          <a:ext cx="7056784" cy="54276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28392"/>
                <a:gridCol w="3528392"/>
              </a:tblGrid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 be settled down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 твоих привычках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to be married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вместо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to come true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просить, молить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ain't like you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быть женатым, замужем</a:t>
                      </a:r>
                      <a:endParaRPr lang="en-US" dirty="0" smtClean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never mind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ничего</a:t>
                      </a:r>
                      <a:endParaRPr lang="en-US" dirty="0" smtClean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 instead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обрести покой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to beg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осуществляться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can't fight 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быть сдержанным</a:t>
                      </a:r>
                      <a:endParaRPr lang="ru-RU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US" dirty="0" smtClean="0"/>
                        <a:t>hold back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 силах устоять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660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08712"/>
          </a:xfrm>
        </p:spPr>
        <p:txBody>
          <a:bodyPr>
            <a:normAutofit/>
          </a:bodyPr>
          <a:lstStyle/>
          <a:p>
            <a:endParaRPr lang="ru-RU" sz="1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I 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heard that you're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settled 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down,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That you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found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a girl and you're married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now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I heard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that 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your dreams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came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true,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Guess she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gave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you things I didn't give to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you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Old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friend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why are you so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shy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?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Ain't like you to hold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back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or hide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from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the light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I hate to turn up out of the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blue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uninvited,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But I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couldn't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stay away, I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couldn't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fight it,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I had hoped you'd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see my face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And that you'd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be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reminded that for me it isn't over </a:t>
            </a:r>
          </a:p>
          <a:p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68580" indent="0">
              <a:buNone/>
            </a:pPr>
            <a:r>
              <a:rPr lang="en-US" sz="1600" dirty="0">
                <a:latin typeface="Andalus" pitchFamily="18" charset="-78"/>
                <a:cs typeface="Andalus" pitchFamily="18" charset="-78"/>
              </a:rPr>
              <a:t>[Chorus:] </a:t>
            </a:r>
          </a:p>
          <a:p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Never mind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I'll find someone like you,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I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wish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nothing but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the best 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for you,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too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Don't forget me, I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beg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I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remember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 you said,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"Sometimes it lasts in love,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But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sometimes 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it hurts instead,"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Sometimes it lasts in love, </a:t>
            </a:r>
          </a:p>
          <a:p>
            <a:r>
              <a:rPr lang="en-US" sz="1600" dirty="0">
                <a:latin typeface="Andalus" pitchFamily="18" charset="-78"/>
                <a:cs typeface="Andalus" pitchFamily="18" charset="-78"/>
              </a:rPr>
              <a:t>But sometimes it hurts </a:t>
            </a:r>
            <a:r>
              <a:rPr lang="en-US" sz="1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instead</a:t>
            </a:r>
            <a:r>
              <a:rPr lang="en-US" sz="1600" dirty="0">
                <a:latin typeface="Andalus" pitchFamily="18" charset="-78"/>
                <a:cs typeface="Andalus" pitchFamily="18" charset="-78"/>
              </a:rPr>
              <a:t>, yeah</a:t>
            </a:r>
            <a:endParaRPr lang="ru-RU" sz="1600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56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4087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 слышала, ты обрёл душевное равновесие,</a:t>
            </a:r>
          </a:p>
          <a:p>
            <a:r>
              <a:rPr lang="ru-RU" dirty="0"/>
              <a:t>Что ты нашёл себе девушку и теперь женат, </a:t>
            </a:r>
          </a:p>
          <a:p>
            <a:r>
              <a:rPr lang="ru-RU" dirty="0"/>
              <a:t>Я слышала, твои мечты осуществились, </a:t>
            </a:r>
          </a:p>
          <a:p>
            <a:r>
              <a:rPr lang="ru-RU" dirty="0"/>
              <a:t>Думаю, она дала тебе то, что не смогла дать я. </a:t>
            </a:r>
          </a:p>
          <a:p>
            <a:r>
              <a:rPr lang="ru-RU" dirty="0"/>
              <a:t>Дружище, почему ты так застенчив? </a:t>
            </a:r>
          </a:p>
          <a:p>
            <a:r>
              <a:rPr lang="ru-RU" dirty="0"/>
              <a:t>Не в твоих привычках быть сдержанным или скрываться от света.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Я ненавижу появляться как гром среди ясного </a:t>
            </a:r>
            <a:r>
              <a:rPr lang="ru-RU" dirty="0" smtClean="0"/>
              <a:t>неба, </a:t>
            </a:r>
            <a:endParaRPr lang="ru-RU" dirty="0"/>
          </a:p>
          <a:p>
            <a:r>
              <a:rPr lang="ru-RU" dirty="0"/>
              <a:t>Но я не могла не прийти, я не смогла устоять. </a:t>
            </a:r>
          </a:p>
          <a:p>
            <a:r>
              <a:rPr lang="ru-RU" dirty="0"/>
              <a:t>Я надеялась, что ты увидишь моё лицо, </a:t>
            </a:r>
          </a:p>
          <a:p>
            <a:r>
              <a:rPr lang="ru-RU" dirty="0"/>
              <a:t>И это напомнит тебе, что для меня ещё не всё кончено.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[Припев:] </a:t>
            </a:r>
          </a:p>
          <a:p>
            <a:r>
              <a:rPr lang="ru-RU" dirty="0"/>
              <a:t>Ничего, я найду такого, как ты, </a:t>
            </a:r>
          </a:p>
          <a:p>
            <a:r>
              <a:rPr lang="ru-RU" dirty="0"/>
              <a:t>Я тоже желаю тебе только лучшего, </a:t>
            </a:r>
          </a:p>
          <a:p>
            <a:r>
              <a:rPr lang="ru-RU" dirty="0"/>
              <a:t>Не забывай меня, прошу, </a:t>
            </a:r>
          </a:p>
          <a:p>
            <a:r>
              <a:rPr lang="ru-RU" dirty="0"/>
              <a:t>Я помню, как ты сказал: </a:t>
            </a:r>
          </a:p>
          <a:p>
            <a:r>
              <a:rPr lang="ru-RU" dirty="0"/>
              <a:t>"Иногда любовь бесконечна, </a:t>
            </a:r>
          </a:p>
          <a:p>
            <a:r>
              <a:rPr lang="ru-RU" dirty="0"/>
              <a:t>Но иногда это вместо этого - только боль", </a:t>
            </a:r>
          </a:p>
          <a:p>
            <a:r>
              <a:rPr lang="ru-RU" dirty="0"/>
              <a:t>Иногда любовь бесконечна, </a:t>
            </a:r>
          </a:p>
          <a:p>
            <a:r>
              <a:rPr lang="ru-RU" dirty="0"/>
              <a:t>Но иногда это вместо этого - только боль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75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5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04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315"/>
                <a:gridCol w="1504315"/>
                <a:gridCol w="1504315"/>
                <a:gridCol w="1504315"/>
                <a:gridCol w="1504315"/>
              </a:tblGrid>
              <a:tr h="4043374">
                <a:tc>
                  <a:txBody>
                    <a:bodyPr/>
                    <a:lstStyle/>
                    <a:p>
                      <a:r>
                        <a:rPr lang="en-US" dirty="0" smtClean="0"/>
                        <a:t>nouns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pronouns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985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28604"/>
            <a:ext cx="7024744" cy="928694"/>
          </a:xfrm>
        </p:spPr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sz="3100" b="1" dirty="0" smtClean="0">
                <a:solidFill>
                  <a:schemeClr val="tx1"/>
                </a:solidFill>
              </a:rPr>
              <a:t>Write down 5 questions</a:t>
            </a:r>
            <a:endParaRPr lang="ru-RU" sz="3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357298"/>
          <a:ext cx="6762776" cy="471491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643074"/>
                <a:gridCol w="5119702"/>
              </a:tblGrid>
              <a:tr h="9191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Yes|No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8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Special 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9121"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121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1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Who|What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2357430"/>
          <a:ext cx="7715250" cy="330042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357559"/>
                <a:gridCol w="4357691"/>
              </a:tblGrid>
              <a:tr h="1100141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1"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1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166" y="928670"/>
            <a:ext cx="600079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 such sentences in the text of this song &amp; write them in INDERECT  SPEECH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312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Воздушный поток</vt:lpstr>
      <vt:lpstr>Остин</vt:lpstr>
      <vt:lpstr>Перспектива</vt:lpstr>
      <vt:lpstr>Углы</vt:lpstr>
      <vt:lpstr>Слайд 1</vt:lpstr>
      <vt:lpstr>Adele  </vt:lpstr>
      <vt:lpstr>       </vt:lpstr>
      <vt:lpstr>Слайд 4</vt:lpstr>
      <vt:lpstr>Слайд 5</vt:lpstr>
      <vt:lpstr>Find 5</vt:lpstr>
      <vt:lpstr>        Write down 5 questions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10</cp:revision>
  <dcterms:created xsi:type="dcterms:W3CDTF">2011-12-09T05:20:03Z</dcterms:created>
  <dcterms:modified xsi:type="dcterms:W3CDTF">2011-12-09T12:41:39Z</dcterms:modified>
</cp:coreProperties>
</file>