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Этап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РЕСТАВРАЦИЯ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12845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среднем и нижнем течении </a:t>
            </a:r>
            <a:r>
              <a:rPr lang="ru-RU" sz="2400" b="1" dirty="0" err="1" smtClean="0"/>
              <a:t>____до</a:t>
            </a:r>
            <a:r>
              <a:rPr lang="ru-RU" sz="2400" b="1" dirty="0" smtClean="0"/>
              <a:t> III в. до н.э. существовало государство Чжоу. </a:t>
            </a:r>
            <a:br>
              <a:rPr lang="ru-RU" sz="2400" b="1" dirty="0" smtClean="0"/>
            </a:br>
            <a:r>
              <a:rPr lang="ru-RU" sz="2400" b="1" dirty="0" smtClean="0"/>
              <a:t>В III в. до н.э. государство </a:t>
            </a:r>
            <a:r>
              <a:rPr lang="ru-RU" sz="2400" b="1" dirty="0" err="1" smtClean="0"/>
              <a:t>__________________________подчинило</a:t>
            </a:r>
            <a:r>
              <a:rPr lang="ru-RU" sz="2400" b="1" dirty="0" smtClean="0"/>
              <a:t> себе мелкие государства в долине рек Янцзы и Хуанхэ. </a:t>
            </a:r>
            <a:br>
              <a:rPr lang="ru-RU" sz="2400" b="1" dirty="0" smtClean="0"/>
            </a:br>
            <a:r>
              <a:rPr lang="ru-RU" sz="2400" b="1" dirty="0" smtClean="0"/>
              <a:t>Первый властелин </a:t>
            </a:r>
            <a:r>
              <a:rPr lang="ru-RU" sz="2400" b="1" dirty="0" err="1" smtClean="0"/>
              <a:t>Цинь</a:t>
            </a:r>
            <a:r>
              <a:rPr lang="ru-RU" sz="2400" b="1" dirty="0" smtClean="0"/>
              <a:t> стал именоваться ________. Он разделил страну на </a:t>
            </a:r>
            <a:r>
              <a:rPr lang="ru-RU" sz="2400" b="1" dirty="0" err="1" smtClean="0"/>
              <a:t>____________областей</a:t>
            </a:r>
            <a:r>
              <a:rPr lang="ru-RU" sz="2400" b="1" dirty="0" smtClean="0"/>
              <a:t> во главе с наместниками. </a:t>
            </a:r>
            <a:br>
              <a:rPr lang="ru-RU" sz="2400" b="1" dirty="0" smtClean="0"/>
            </a:br>
            <a:r>
              <a:rPr lang="ru-RU" sz="2400" b="1" dirty="0" smtClean="0"/>
              <a:t>Жители Китая </a:t>
            </a:r>
            <a:r>
              <a:rPr lang="ru-RU" sz="2400" b="1" dirty="0" err="1" smtClean="0"/>
              <a:t>занимались_______в</a:t>
            </a:r>
            <a:r>
              <a:rPr lang="ru-RU" sz="2400" b="1" dirty="0" smtClean="0"/>
              <a:t> долинах рек, а в горных и степных районах было развито ______. Также было хорошо развито и _____, особенное внимание уделялось производству ______ . Это позже привело к открытию Великого Шелкового пути. </a:t>
            </a:r>
            <a:br>
              <a:rPr lang="ru-RU" sz="2400" b="1" dirty="0" smtClean="0"/>
            </a:br>
            <a:r>
              <a:rPr lang="ru-RU" sz="2400" b="1" dirty="0" smtClean="0"/>
              <a:t>( </a:t>
            </a:r>
            <a:r>
              <a:rPr lang="ru-RU" sz="2400" b="1" dirty="0" smtClean="0">
                <a:solidFill>
                  <a:srgbClr val="002060"/>
                </a:solidFill>
              </a:rPr>
              <a:t>слова: </a:t>
            </a:r>
            <a:r>
              <a:rPr lang="ru-RU" sz="2400" b="1" dirty="0" err="1" smtClean="0">
                <a:solidFill>
                  <a:srgbClr val="002060"/>
                </a:solidFill>
              </a:rPr>
              <a:t>Цинь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</a:rPr>
              <a:t>Шихуан-ди</a:t>
            </a:r>
            <a:r>
              <a:rPr lang="ru-RU" sz="2400" b="1" dirty="0" smtClean="0">
                <a:solidFill>
                  <a:srgbClr val="002060"/>
                </a:solidFill>
              </a:rPr>
              <a:t>, ремесло, земледелие, Хуанхэ, скотоводство, шелковые ткани, 36 ).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51344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верхнем и среднем течении реки </a:t>
            </a:r>
            <a:r>
              <a:rPr lang="ru-RU" sz="2800" b="1" dirty="0" err="1" smtClean="0"/>
              <a:t>____начало</a:t>
            </a:r>
            <a:r>
              <a:rPr lang="ru-RU" sz="2800" b="1" dirty="0" smtClean="0"/>
              <a:t> развиваться производство. До IV в. до н. э. на </a:t>
            </a:r>
            <a:r>
              <a:rPr lang="ru-RU" sz="2800" b="1" dirty="0" err="1" smtClean="0"/>
              <a:t>_______Индии</a:t>
            </a:r>
            <a:r>
              <a:rPr lang="ru-RU" sz="2800" b="1" dirty="0" smtClean="0"/>
              <a:t> сформировались малые государства. В конце IV в. до н. э. правители </a:t>
            </a:r>
            <a:r>
              <a:rPr lang="ru-RU" sz="2800" b="1" dirty="0" err="1" smtClean="0"/>
              <a:t>______создали</a:t>
            </a:r>
            <a:r>
              <a:rPr lang="ru-RU" sz="2800" b="1" dirty="0" smtClean="0"/>
              <a:t> крупное государство. </a:t>
            </a:r>
            <a:r>
              <a:rPr lang="ru-RU" sz="2800" b="1" dirty="0" err="1" smtClean="0"/>
              <a:t>Чандрагупта</a:t>
            </a:r>
            <a:r>
              <a:rPr lang="ru-RU" sz="2800" b="1" dirty="0" smtClean="0"/>
              <a:t> основал династию ___________. В середине III века до н.э. происходит ________ Индийского государства при царе </a:t>
            </a:r>
            <a:r>
              <a:rPr lang="ru-RU" sz="2800" b="1" dirty="0" err="1" smtClean="0"/>
              <a:t>Ашока</a:t>
            </a:r>
            <a:r>
              <a:rPr lang="ru-RU" sz="2800" b="1" dirty="0" smtClean="0"/>
              <a:t>. Жители Индии занимались _________ поливали поля при помощи ______. В городах развивалось _________. Индия установила торговые отношения со странами Средней Азии, Грецией и Египтом. </a:t>
            </a:r>
            <a:br>
              <a:rPr lang="ru-RU" sz="2800" b="1" dirty="0" smtClean="0"/>
            </a:br>
            <a:r>
              <a:rPr lang="ru-RU" sz="2800" b="1" dirty="0" smtClean="0"/>
              <a:t>( </a:t>
            </a:r>
            <a:r>
              <a:rPr lang="ru-RU" sz="2800" b="1" dirty="0" smtClean="0">
                <a:solidFill>
                  <a:srgbClr val="FF0000"/>
                </a:solidFill>
              </a:rPr>
              <a:t>слова: расцвет, север, земледелие, Ганг, плотины, </a:t>
            </a:r>
            <a:r>
              <a:rPr lang="ru-RU" sz="2800" b="1" dirty="0" err="1" smtClean="0">
                <a:solidFill>
                  <a:srgbClr val="FF0000"/>
                </a:solidFill>
              </a:rPr>
              <a:t>Магадха</a:t>
            </a:r>
            <a:r>
              <a:rPr lang="ru-RU" sz="2800" b="1" dirty="0" smtClean="0">
                <a:solidFill>
                  <a:srgbClr val="FF0000"/>
                </a:solidFill>
              </a:rPr>
              <a:t>, ремесло, </a:t>
            </a:r>
            <a:r>
              <a:rPr lang="ru-RU" sz="2800" b="1" dirty="0" err="1" smtClean="0">
                <a:solidFill>
                  <a:srgbClr val="FF0000"/>
                </a:solidFill>
              </a:rPr>
              <a:t>Маурия</a:t>
            </a:r>
            <a:r>
              <a:rPr lang="ru-RU" sz="2800" b="1" dirty="0" smtClean="0">
                <a:solidFill>
                  <a:srgbClr val="FF0000"/>
                </a:solidFill>
              </a:rPr>
              <a:t> ).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1344"/>
            <a:ext cx="842493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Начиная с VII-VI в сельском хозяйстве и ремесле стали использовать _________. </a:t>
            </a:r>
            <a:br>
              <a:rPr lang="ru-RU" sz="2800" b="1" dirty="0" smtClean="0"/>
            </a:br>
            <a:r>
              <a:rPr lang="ru-RU" sz="2800" b="1" dirty="0" smtClean="0"/>
              <a:t>Города в Китае при династии </a:t>
            </a:r>
            <a:r>
              <a:rPr lang="ru-RU" sz="2800" b="1" dirty="0" err="1" smtClean="0"/>
              <a:t>Цинь</a:t>
            </a:r>
            <a:r>
              <a:rPr lang="ru-RU" sz="2800" b="1" dirty="0" smtClean="0"/>
              <a:t> превратились в центры торговли и ремесла. </a:t>
            </a:r>
            <a:br>
              <a:rPr lang="ru-RU" sz="2800" b="1" dirty="0" smtClean="0"/>
            </a:br>
            <a:r>
              <a:rPr lang="ru-RU" sz="2800" b="1" dirty="0" smtClean="0"/>
              <a:t>Основой китайского общества была _______, главную роль в которой играл _____. </a:t>
            </a:r>
            <a:br>
              <a:rPr lang="ru-RU" sz="2800" b="1" dirty="0" smtClean="0"/>
            </a:br>
            <a:r>
              <a:rPr lang="ru-RU" sz="2800" b="1" dirty="0" smtClean="0"/>
              <a:t>Все семьи объединялись в </a:t>
            </a:r>
            <a:r>
              <a:rPr lang="ru-RU" sz="2800" b="1" dirty="0" err="1" smtClean="0"/>
              <a:t>_________.Земля</a:t>
            </a:r>
            <a:r>
              <a:rPr lang="ru-RU" sz="2800" b="1" dirty="0" smtClean="0"/>
              <a:t> делилась на </a:t>
            </a:r>
            <a:r>
              <a:rPr lang="ru-RU" sz="2800" b="1" dirty="0" err="1" smtClean="0"/>
              <a:t>_____частей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____часть</a:t>
            </a:r>
            <a:r>
              <a:rPr lang="ru-RU" sz="2800" b="1" dirty="0" smtClean="0"/>
              <a:t> принадлежала царскому чиновнику, а остальные восемь частей использовала . </a:t>
            </a:r>
            <a:br>
              <a:rPr lang="ru-RU" sz="2800" b="1" dirty="0" smtClean="0"/>
            </a:br>
            <a:r>
              <a:rPr lang="ru-RU" sz="2800" b="1" dirty="0" smtClean="0"/>
              <a:t>Община платила </a:t>
            </a:r>
            <a:r>
              <a:rPr lang="ru-RU" sz="2800" b="1" dirty="0" err="1" smtClean="0"/>
              <a:t>_____________________в</a:t>
            </a:r>
            <a:r>
              <a:rPr lang="ru-RU" sz="2800" b="1" dirty="0" smtClean="0"/>
              <a:t> казну императора и царского чиновника </a:t>
            </a:r>
            <a:br>
              <a:rPr lang="ru-RU" sz="2800" b="1" dirty="0" smtClean="0"/>
            </a:br>
            <a:r>
              <a:rPr lang="ru-RU" sz="2800" b="1" dirty="0" smtClean="0">
                <a:solidFill>
                  <a:srgbClr val="002060"/>
                </a:solidFill>
              </a:rPr>
              <a:t>( слова: сельская община, железо, девять, семья, одна, мужчина, община, налоги).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 времена правления </a:t>
            </a:r>
            <a:r>
              <a:rPr lang="ru-RU" sz="2400" b="1" dirty="0" err="1" smtClean="0"/>
              <a:t>Чандрагупты</a:t>
            </a:r>
            <a:r>
              <a:rPr lang="ru-RU" sz="2400" b="1" dirty="0" smtClean="0"/>
              <a:t> была создана сложная система управления страной. Земледельцы платили </a:t>
            </a:r>
            <a:r>
              <a:rPr lang="ru-RU" sz="2400" b="1" dirty="0" err="1" smtClean="0"/>
              <a:t>________________________часть</a:t>
            </a:r>
            <a:r>
              <a:rPr lang="ru-RU" sz="2400" b="1" dirty="0" smtClean="0"/>
              <a:t> зерна, а ремесленники _______________________ часть продукции. В Индии люди делились на ___________. Служителей религии называли _______ они были связующим звеном между богом </a:t>
            </a:r>
            <a:r>
              <a:rPr lang="ru-RU" sz="2400" b="1" dirty="0" err="1" smtClean="0"/>
              <a:t>________и</a:t>
            </a:r>
            <a:r>
              <a:rPr lang="ru-RU" sz="2400" b="1" dirty="0" smtClean="0"/>
              <a:t> народом </a:t>
            </a:r>
            <a:br>
              <a:rPr lang="ru-RU" sz="2400" b="1" dirty="0" smtClean="0"/>
            </a:br>
            <a:r>
              <a:rPr lang="ru-RU" sz="2400" b="1" dirty="0" smtClean="0"/>
              <a:t>Военные люди- </a:t>
            </a:r>
            <a:r>
              <a:rPr lang="ru-RU" sz="2400" b="1" dirty="0" err="1" smtClean="0"/>
              <a:t>_____________________защищали</a:t>
            </a:r>
            <a:r>
              <a:rPr lang="ru-RU" sz="2400" b="1" dirty="0" smtClean="0"/>
              <a:t> страну следили за порядком в государстве. Земледельцев, торговцев, скотоводов, ремесленников называли _______ и они должны были слушаться брахманов и воинов. </a:t>
            </a:r>
            <a:br>
              <a:rPr lang="ru-RU" sz="2400" b="1" dirty="0" smtClean="0"/>
            </a:br>
            <a:r>
              <a:rPr lang="ru-RU" sz="2400" b="1" dirty="0" smtClean="0"/>
              <a:t>Четвертая каста -</a:t>
            </a:r>
            <a:r>
              <a:rPr lang="ru-RU" sz="2400" b="1" dirty="0" err="1" smtClean="0"/>
              <a:t>________должны</a:t>
            </a:r>
            <a:r>
              <a:rPr lang="ru-RU" sz="2400" b="1" dirty="0" smtClean="0"/>
              <a:t> были работать на касты стоящие выше их. Каждая каста или </a:t>
            </a:r>
            <a:r>
              <a:rPr lang="ru-RU" sz="2400" b="1" dirty="0" err="1" smtClean="0"/>
              <a:t>варна</a:t>
            </a:r>
            <a:r>
              <a:rPr lang="ru-RU" sz="2400" b="1" dirty="0" smtClean="0"/>
              <a:t> могла жить только на уровне своей группы. </a:t>
            </a:r>
            <a:br>
              <a:rPr lang="ru-RU" sz="2400" b="1" dirty="0" smtClean="0"/>
            </a:br>
            <a:r>
              <a:rPr lang="ru-RU" sz="2400" b="1" dirty="0" smtClean="0"/>
              <a:t>( слова: касты, кшатрии, четвертая, шудры, Брахма, десятая, брахманы, </a:t>
            </a:r>
            <a:r>
              <a:rPr lang="ru-RU" sz="2400" b="1" dirty="0" err="1" smtClean="0"/>
              <a:t>вайшии</a:t>
            </a:r>
            <a:r>
              <a:rPr lang="ru-RU" sz="2400" b="1" dirty="0" smtClean="0"/>
              <a:t>). </a:t>
            </a:r>
            <a:endParaRPr lang="ru-RU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160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Этап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1234</cp:lastModifiedBy>
  <cp:revision>6</cp:revision>
  <dcterms:created xsi:type="dcterms:W3CDTF">2013-12-04T03:56:39Z</dcterms:created>
  <dcterms:modified xsi:type="dcterms:W3CDTF">2013-12-04T04:02:00Z</dcterms:modified>
</cp:coreProperties>
</file>