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30D20D-6819-4DBF-94C6-97DF0902C01D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05DEA-824F-416F-9FDA-BD763D61D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05DEA-824F-416F-9FDA-BD763D61D4E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05DEA-824F-416F-9FDA-BD763D61D4E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Тесты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9.Какой город называли «логовище львов» и «город крови» ?</a:t>
            </a:r>
          </a:p>
          <a:p>
            <a:r>
              <a:rPr lang="ru-RU" dirty="0" smtClean="0"/>
              <a:t>А) Вавилон</a:t>
            </a:r>
          </a:p>
          <a:p>
            <a:r>
              <a:rPr lang="ru-RU" dirty="0" smtClean="0"/>
              <a:t>Б) Сарды</a:t>
            </a:r>
          </a:p>
          <a:p>
            <a:r>
              <a:rPr lang="ru-RU" dirty="0" smtClean="0"/>
              <a:t>В) Ниневия</a:t>
            </a:r>
          </a:p>
          <a:p>
            <a:r>
              <a:rPr lang="ru-RU" dirty="0" smtClean="0"/>
              <a:t>Г) </a:t>
            </a:r>
            <a:r>
              <a:rPr lang="ru-RU" dirty="0" err="1" smtClean="0"/>
              <a:t>Персеполь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10.Кто был первым правителем Древнееврейского царства?</a:t>
            </a:r>
          </a:p>
          <a:p>
            <a:r>
              <a:rPr lang="ru-RU" dirty="0" smtClean="0"/>
              <a:t>А) Давид</a:t>
            </a:r>
          </a:p>
          <a:p>
            <a:r>
              <a:rPr lang="ru-RU" dirty="0" smtClean="0"/>
              <a:t>Б) Саул</a:t>
            </a:r>
          </a:p>
          <a:p>
            <a:r>
              <a:rPr lang="ru-RU" dirty="0" smtClean="0"/>
              <a:t>В) Иосиф</a:t>
            </a:r>
          </a:p>
          <a:p>
            <a:r>
              <a:rPr lang="ru-RU" dirty="0" smtClean="0"/>
              <a:t>Г) Соломон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1- б			6- в</a:t>
            </a:r>
          </a:p>
          <a:p>
            <a:r>
              <a:rPr lang="ru-RU" dirty="0" smtClean="0"/>
              <a:t>2- в			7- а</a:t>
            </a:r>
          </a:p>
          <a:p>
            <a:r>
              <a:rPr lang="ru-RU" dirty="0" smtClean="0"/>
              <a:t>3- а			8- г</a:t>
            </a:r>
          </a:p>
          <a:p>
            <a:r>
              <a:rPr lang="ru-RU" dirty="0" smtClean="0"/>
              <a:t>4- в			9- в</a:t>
            </a:r>
          </a:p>
          <a:p>
            <a:r>
              <a:rPr lang="ru-RU" dirty="0" smtClean="0"/>
              <a:t>5- б			10- б</a:t>
            </a:r>
          </a:p>
          <a:p>
            <a:endParaRPr lang="ru-RU" dirty="0" smtClean="0"/>
          </a:p>
          <a:p>
            <a:r>
              <a:rPr lang="ru-RU" dirty="0" smtClean="0"/>
              <a:t>5-6 ответов-  «3»</a:t>
            </a:r>
          </a:p>
          <a:p>
            <a:r>
              <a:rPr lang="ru-RU" dirty="0" smtClean="0"/>
              <a:t>7-8 ответов-  «4»</a:t>
            </a:r>
          </a:p>
          <a:p>
            <a:r>
              <a:rPr lang="ru-RU" dirty="0" smtClean="0"/>
              <a:t>9-10 ответов- «5»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задание: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Прочитать параграф 20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1.Междуречье располагалось между реками:</a:t>
            </a:r>
          </a:p>
          <a:p>
            <a:r>
              <a:rPr lang="ru-RU" dirty="0" smtClean="0"/>
              <a:t>А)Янцзы и Хуанхэ</a:t>
            </a:r>
          </a:p>
          <a:p>
            <a:r>
              <a:rPr lang="ru-RU" dirty="0" smtClean="0"/>
              <a:t>Б)Тигр и Евфрат</a:t>
            </a:r>
          </a:p>
          <a:p>
            <a:r>
              <a:rPr lang="ru-RU" dirty="0" smtClean="0"/>
              <a:t>В) Нил и Рейн</a:t>
            </a:r>
          </a:p>
          <a:p>
            <a:r>
              <a:rPr lang="ru-RU" dirty="0" smtClean="0"/>
              <a:t>Г) Инд и Ганг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2.Как называлось особое письмо </a:t>
            </a:r>
            <a:r>
              <a:rPr lang="ru-RU" dirty="0" err="1" smtClean="0"/>
              <a:t>Двуречья</a:t>
            </a:r>
            <a:r>
              <a:rPr lang="ru-RU" dirty="0" smtClean="0"/>
              <a:t>?</a:t>
            </a:r>
          </a:p>
          <a:p>
            <a:r>
              <a:rPr lang="ru-RU" dirty="0" smtClean="0"/>
              <a:t>А) иероглифическое</a:t>
            </a:r>
          </a:p>
          <a:p>
            <a:r>
              <a:rPr lang="ru-RU" dirty="0" smtClean="0"/>
              <a:t>Б) звуковое</a:t>
            </a:r>
          </a:p>
          <a:p>
            <a:r>
              <a:rPr lang="ru-RU" dirty="0" smtClean="0"/>
              <a:t>В) клинопись</a:t>
            </a:r>
          </a:p>
          <a:p>
            <a:r>
              <a:rPr lang="ru-RU" dirty="0" smtClean="0"/>
              <a:t>Г) буквенное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3.Самые древние письменные законы на Земле создал царь:</a:t>
            </a:r>
          </a:p>
          <a:p>
            <a:r>
              <a:rPr lang="ru-RU" dirty="0" smtClean="0"/>
              <a:t>А) Хаммурапи</a:t>
            </a:r>
          </a:p>
          <a:p>
            <a:r>
              <a:rPr lang="ru-RU" dirty="0" smtClean="0"/>
              <a:t>Б) Кир</a:t>
            </a:r>
          </a:p>
          <a:p>
            <a:r>
              <a:rPr lang="ru-RU" dirty="0" smtClean="0"/>
              <a:t>В)  Дарий</a:t>
            </a:r>
          </a:p>
          <a:p>
            <a:r>
              <a:rPr lang="ru-RU" dirty="0" smtClean="0"/>
              <a:t>Г) Хеопс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4.Берегов Африки достигали древние мореплаватели:</a:t>
            </a:r>
          </a:p>
          <a:p>
            <a:r>
              <a:rPr lang="ru-RU" dirty="0" smtClean="0"/>
              <a:t>А) индийцы</a:t>
            </a:r>
          </a:p>
          <a:p>
            <a:r>
              <a:rPr lang="ru-RU" dirty="0" smtClean="0"/>
              <a:t>Б) </a:t>
            </a:r>
            <a:r>
              <a:rPr lang="ru-RU" dirty="0" err="1" smtClean="0"/>
              <a:t>мидийцы</a:t>
            </a:r>
            <a:endParaRPr lang="ru-RU" dirty="0" smtClean="0"/>
          </a:p>
          <a:p>
            <a:r>
              <a:rPr lang="ru-RU" dirty="0" smtClean="0"/>
              <a:t>В) финикийцы</a:t>
            </a:r>
          </a:p>
          <a:p>
            <a:r>
              <a:rPr lang="ru-RU" dirty="0" smtClean="0"/>
              <a:t>Г) шумеры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5.Бог древних евреев:</a:t>
            </a:r>
          </a:p>
          <a:p>
            <a:r>
              <a:rPr lang="ru-RU" dirty="0" smtClean="0"/>
              <a:t>А) Иисус</a:t>
            </a:r>
          </a:p>
          <a:p>
            <a:r>
              <a:rPr lang="ru-RU" dirty="0" smtClean="0"/>
              <a:t>Б) </a:t>
            </a:r>
            <a:r>
              <a:rPr lang="ru-RU" dirty="0" err="1" smtClean="0"/>
              <a:t>Яхве</a:t>
            </a:r>
            <a:endParaRPr lang="ru-RU" dirty="0" smtClean="0"/>
          </a:p>
          <a:p>
            <a:r>
              <a:rPr lang="ru-RU" dirty="0" smtClean="0"/>
              <a:t>В) Будда</a:t>
            </a:r>
          </a:p>
          <a:p>
            <a:r>
              <a:rPr lang="ru-RU" dirty="0" smtClean="0"/>
              <a:t>Г) Аллах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6.Самым могущественным правителем Персии был:</a:t>
            </a:r>
          </a:p>
          <a:p>
            <a:r>
              <a:rPr lang="ru-RU" dirty="0" smtClean="0"/>
              <a:t>А) Кир</a:t>
            </a:r>
          </a:p>
          <a:p>
            <a:r>
              <a:rPr lang="ru-RU" dirty="0" smtClean="0"/>
              <a:t>Б) </a:t>
            </a:r>
            <a:r>
              <a:rPr lang="ru-RU" dirty="0" err="1" smtClean="0"/>
              <a:t>Ашшурбанапал</a:t>
            </a:r>
            <a:endParaRPr lang="ru-RU" dirty="0" smtClean="0"/>
          </a:p>
          <a:p>
            <a:r>
              <a:rPr lang="ru-RU" dirty="0" smtClean="0"/>
              <a:t>В) Дарий </a:t>
            </a:r>
            <a:r>
              <a:rPr lang="en-US" dirty="0" smtClean="0"/>
              <a:t>I</a:t>
            </a:r>
            <a:endParaRPr lang="ru-RU" dirty="0" smtClean="0"/>
          </a:p>
          <a:p>
            <a:r>
              <a:rPr lang="ru-RU" dirty="0" smtClean="0"/>
              <a:t>Г) </a:t>
            </a:r>
            <a:r>
              <a:rPr lang="ru-RU" dirty="0" err="1" smtClean="0"/>
              <a:t>Камбиз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7.Богом Солнца в Древнем </a:t>
            </a:r>
            <a:r>
              <a:rPr lang="ru-RU" dirty="0" err="1" smtClean="0"/>
              <a:t>Двуречье</a:t>
            </a:r>
            <a:r>
              <a:rPr lang="ru-RU" dirty="0" smtClean="0"/>
              <a:t> был:</a:t>
            </a:r>
          </a:p>
          <a:p>
            <a:r>
              <a:rPr lang="ru-RU" dirty="0" smtClean="0"/>
              <a:t>А) </a:t>
            </a:r>
            <a:r>
              <a:rPr lang="ru-RU" dirty="0" err="1" smtClean="0"/>
              <a:t>Шамаш</a:t>
            </a:r>
            <a:endParaRPr lang="ru-RU" dirty="0" smtClean="0"/>
          </a:p>
          <a:p>
            <a:r>
              <a:rPr lang="ru-RU" dirty="0" smtClean="0"/>
              <a:t>Б) </a:t>
            </a:r>
            <a:r>
              <a:rPr lang="ru-RU" dirty="0" err="1" smtClean="0"/>
              <a:t>Син</a:t>
            </a:r>
            <a:endParaRPr lang="ru-RU" dirty="0" smtClean="0"/>
          </a:p>
          <a:p>
            <a:r>
              <a:rPr lang="ru-RU" dirty="0" smtClean="0"/>
              <a:t>В) </a:t>
            </a:r>
            <a:r>
              <a:rPr lang="ru-RU" dirty="0" err="1" smtClean="0"/>
              <a:t>Эа</a:t>
            </a:r>
            <a:endParaRPr lang="ru-RU" dirty="0" smtClean="0"/>
          </a:p>
          <a:p>
            <a:r>
              <a:rPr lang="ru-RU" dirty="0" smtClean="0"/>
              <a:t>Г) </a:t>
            </a:r>
            <a:r>
              <a:rPr lang="ru-RU" dirty="0" err="1" smtClean="0"/>
              <a:t>Иштар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8. Первое государство, которое было завоевано персами:</a:t>
            </a:r>
          </a:p>
          <a:p>
            <a:r>
              <a:rPr lang="ru-RU" dirty="0" smtClean="0"/>
              <a:t>А) Лидия</a:t>
            </a:r>
          </a:p>
          <a:p>
            <a:r>
              <a:rPr lang="ru-RU" dirty="0" smtClean="0"/>
              <a:t>Б) </a:t>
            </a:r>
            <a:r>
              <a:rPr lang="ru-RU" dirty="0" err="1" smtClean="0"/>
              <a:t>Вавилония</a:t>
            </a:r>
            <a:endParaRPr lang="ru-RU" dirty="0" smtClean="0"/>
          </a:p>
          <a:p>
            <a:r>
              <a:rPr lang="ru-RU" dirty="0" smtClean="0"/>
              <a:t>В) Египет</a:t>
            </a:r>
          </a:p>
          <a:p>
            <a:r>
              <a:rPr lang="ru-RU" dirty="0" smtClean="0"/>
              <a:t>Г) Мидия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35</TotalTime>
  <Words>211</Words>
  <PresentationFormat>Экран (4:3)</PresentationFormat>
  <Paragraphs>65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Техническая</vt:lpstr>
      <vt:lpstr>Тесты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Ответы: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Тесты</dc:title>
  <cp:lastModifiedBy>Анна Николаевна</cp:lastModifiedBy>
  <cp:revision>6</cp:revision>
  <dcterms:modified xsi:type="dcterms:W3CDTF">2010-11-25T05:33:27Z</dcterms:modified>
</cp:coreProperties>
</file>