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0" r:id="rId6"/>
    <p:sldId id="264" r:id="rId7"/>
    <p:sldId id="258" r:id="rId8"/>
    <p:sldId id="265" r:id="rId9"/>
    <p:sldId id="259" r:id="rId10"/>
    <p:sldId id="266" r:id="rId11"/>
    <p:sldId id="268" r:id="rId12"/>
    <p:sldId id="269" r:id="rId13"/>
    <p:sldId id="262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726D36-F802-4AA7-8CAD-09F9BBADCBD5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412D64-983A-4728-B5A8-6BD7922B2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alspace.ru/industrial-revolution/pushechnaya-bronza.html" TargetMode="External"/><Relationship Id="rId13" Type="http://schemas.openxmlformats.org/officeDocument/2006/relationships/hyperlink" Target="http://dic.academic.ru/dic.nsf/enc_tech/543/%D0%BA%D0%BD%D0%B8%D0%B3%D0%BE%D0%BF%D0%B5%D1%87%D0%B0%D1%82%D0%B0%D0%BD%D0%B8%D0%B5" TargetMode="External"/><Relationship Id="rId3" Type="http://schemas.openxmlformats.org/officeDocument/2006/relationships/hyperlink" Target="http://smallbay.ru/lustrio6.html" TargetMode="External"/><Relationship Id="rId7" Type="http://schemas.openxmlformats.org/officeDocument/2006/relationships/hyperlink" Target="http://s30556663155.mirtesen.ru/blog/43568578676/K-560-letiyu-padeniya-Konstantinopolya-i-Vizantiyskoy-imperii.?page=6" TargetMode="External"/><Relationship Id="rId12" Type="http://schemas.openxmlformats.org/officeDocument/2006/relationships/hyperlink" Target="http://old.gym1505.ru/node/13397" TargetMode="External"/><Relationship Id="rId2" Type="http://schemas.openxmlformats.org/officeDocument/2006/relationships/hyperlink" Target="https://sites.google.com/site/himiaiziz/alhimia/a-cto-takoe-alhimia-i-kto-takie-alhim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35220730_500" TargetMode="External"/><Relationship Id="rId11" Type="http://schemas.openxmlformats.org/officeDocument/2006/relationships/hyperlink" Target="http://uchise.ru/docs/index-234368.html" TargetMode="External"/><Relationship Id="rId5" Type="http://schemas.openxmlformats.org/officeDocument/2006/relationships/hyperlink" Target="http://ic.pics.livejournal.com/alexy7742/15110618/5862/5862_original.jpg" TargetMode="External"/><Relationship Id="rId10" Type="http://schemas.openxmlformats.org/officeDocument/2006/relationships/hyperlink" Target="http://www.znanijamira.ru/publ/izobretenija/karavella/43-1-0-1313" TargetMode="External"/><Relationship Id="rId4" Type="http://schemas.openxmlformats.org/officeDocument/2006/relationships/hyperlink" Target="http://festival.1september.ru/articles/564922" TargetMode="External"/><Relationship Id="rId9" Type="http://schemas.openxmlformats.org/officeDocument/2006/relationships/hyperlink" Target="http://batona.net/13380-astrolyabiya-sekrety-i-istoriya-drevnego-izobreteniya-34-fot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Средние века                          6 класс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открытия и изобретения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6093296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ru-RU" sz="1400" dirty="0"/>
              <a:t>Учитель истории МОУ СОШ №1 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sz="1400" dirty="0"/>
              <a:t> г.о. Звенигород  </a:t>
            </a:r>
            <a:r>
              <a:rPr lang="ru-RU" sz="1400" dirty="0" err="1"/>
              <a:t>Бортникова</a:t>
            </a:r>
            <a:r>
              <a:rPr lang="ru-RU" sz="1400" dirty="0"/>
              <a:t> Т.И</a:t>
            </a:r>
          </a:p>
        </p:txBody>
      </p:sp>
      <p:pic>
        <p:nvPicPr>
          <p:cNvPr id="5" name="Picture 2" descr="Типография 16 в. в Евро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73303" cy="22313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2" descr="http://smallbay.ru/images8/astro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964830" cy="22472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2" descr="http://www.znanijamira.ru/img/58/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656"/>
            <a:ext cx="2808312" cy="210623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мореплавания и кораблестроения</a:t>
            </a:r>
            <a:b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752600"/>
            <a:ext cx="4330824" cy="51054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Долгое время европейцы не решались пускаться в далекие плавания в открытое море.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Почему?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Местоположение корабля моряки определяли, высадившись на берег,  в ясную погоду – по расположению звезд. Все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изменилось,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когда появился компас.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Кто изобрел компас ?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Почему после его изобретения плавания стали безопасными?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Астролябия – прибор для определения места, где находится корабль.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6" name="Picture 4" descr="Астролябия. Секреты и история древнего изобретения (3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310905" cy="4596485"/>
          </a:xfrm>
          <a:prstGeom prst="rect">
            <a:avLst/>
          </a:prstGeom>
          <a:noFill/>
        </p:spPr>
      </p:pic>
      <p:pic>
        <p:nvPicPr>
          <p:cNvPr id="8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2204864"/>
            <a:ext cx="93610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1039427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мореплавания и кораблестроения</a:t>
            </a:r>
            <a:b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752600"/>
            <a:ext cx="3466728" cy="462872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XV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в. появился быстрый лёгкий парусник – каравелла («лодка с парусом»). Имел три мачты с прямыми и косыми парусами и мог двигаться в нужном направлении при любом направлении ветра.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 descr="http://www.znanijamira.ru/img/58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029067" cy="3771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5805264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Каравелла-редонда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Изобретение книгопечатания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752600"/>
            <a:ext cx="3898776" cy="470073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Возрастание объёма знаний требовало увеличения количества книг.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вы знаете о процессе изготовления книг в раннее средневековье?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XV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в. книги оставались манускриптами – «написанными от руки»</a:t>
            </a:r>
          </a:p>
          <a:p>
            <a:endParaRPr lang="ru-RU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356992"/>
            <a:ext cx="936104" cy="1080120"/>
          </a:xfrm>
          <a:prstGeom prst="rect">
            <a:avLst/>
          </a:prstGeom>
          <a:noFill/>
        </p:spPr>
      </p:pic>
      <p:pic>
        <p:nvPicPr>
          <p:cNvPr id="7" name="Picture 5" descr="ИСТОРИЯ. СРЕДНЕВЕКОВЫЙ МОНАХ-ЛЕТОПИСЕЦ"/>
          <p:cNvPicPr>
            <a:picLocks noChangeAspect="1" noChangeArrowheads="1"/>
          </p:cNvPicPr>
          <p:nvPr/>
        </p:nvPicPr>
        <p:blipFill>
          <a:blip r:embed="rId3" cstate="print"/>
          <a:srcRect b="15399"/>
          <a:stretch>
            <a:fillRect/>
          </a:stretch>
        </p:blipFill>
        <p:spPr bwMode="auto">
          <a:xfrm>
            <a:off x="251520" y="1988840"/>
            <a:ext cx="4504269" cy="335870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Изобретение книгопечатания</a:t>
            </a:r>
            <a:b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52600"/>
            <a:ext cx="4248472" cy="491676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середине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XV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немец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Иоганн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Гутенберг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изобрёл книгопечатание. Он стал отливать из металла отдельные буквы (литеры), из них составлялись строки и страницы набора, с которого делался оттиск на бумагу. С помощью разборного шрифта можно было набрать любое количество страниц текста.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60" name="Picture 4" descr="гутенберг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89" y="1707091"/>
            <a:ext cx="3503855" cy="44582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Изобретение книгопечатания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700808"/>
            <a:ext cx="3528392" cy="489654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Гутенберг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изобрёл и печатный станок. В 1456 г. он выпустил первую печатную книгу – Библию. До конца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XV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в. было издано 30 тыс. книг.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Изобретение книгопечатания – одно из величайших открытий в истории человечества. Почему?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 descr="Типография 16 в. в Евро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368677" cy="43196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6165304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Типография 16 в. в Европе</a:t>
            </a:r>
          </a:p>
        </p:txBody>
      </p:sp>
      <p:pic>
        <p:nvPicPr>
          <p:cNvPr id="7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589240"/>
            <a:ext cx="93610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30, задание 4 на с. 250.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hlinkClick r:id="rId2"/>
              </a:rPr>
              <a:t>https://sites.google.com/site/himiaiziz/alhimia/a-cto-takoe-alhimia-i-kto-takie-alhimiki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http://smallbay.ru/lustrio6.html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http://festival.1september.ru/articles/564922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http://ic.pics.livejournal.com/alexy7742/15110618/5862/5862_original.jpg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https://vk.com/wall-35220730_500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http://s30556663155.mirtesen.ru/blog/43568578676/K-560-letiyu-padeniya-Konstantinopolya-i-Vizantiyskoy-imperii.?page=6#42404106329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http://www.metalspace.ru/industrial-revolution/pushechnaya-bronza.html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http://batona.net/13380-astrolyabiya-sekrety-i-istoriya-drevnego-izobreteniya-34-foto.html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http://www.znanijamira.ru/publ/izobretenija/karavella/43-1-0-1313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http://uchise.ru/docs/index-234368.html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http://old.gym1505.ru/node/13397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http://dic.academic.ru/dic.nsf/enc_tech/543/%D0%BA%D0%BD%D0%B8%D0%B3%D0%BE%D0%BF%D0%B5%D1%87%D0%B0%D1%82%D0%B0%D0%BD%D0%B8%D0%B5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 задачи урока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Цель урока: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Установить какие главные  научные  открытия и технические изобретения были сделаны в Средние века, определить  значение каждого открытия для дальнейшего развития общества</a:t>
            </a:r>
          </a:p>
          <a:p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Задачи урока:</a:t>
            </a:r>
            <a:endParaRPr lang="ru-RU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ходе урока учащиеся должны выделить причины технического прорыва в XI-XV вв. в Европе.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Провести анализ фактов, показать значение каждого открытия для развития общества.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процессе усвоения нового материала учащиеся продолжают отработку навыков выделения главного в тексте, составления таблицы.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Запомнить новые понятия: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домна, мушкет, астролябия, каравелла, книгопечатание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Продолжить формирование умений  давать характеристику и оценивать отдельные явления культуры, их художественные, духовные и научные ценности.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изучения нового материала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практических знаний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Первые механизмы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Новое в металлургии и обработке металлов. Появление огнестрельного оружия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мореплавания и кораблестроения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Изобретение книгопечатания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Заполните таблицу «Технические открытия и изобретения Средневековья».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2852936"/>
          <a:ext cx="660005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028"/>
                <a:gridCol w="3300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открытия или изобретения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открытия или изобретения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практических знаний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44824"/>
            <a:ext cx="4546848" cy="435334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Жажда наживы, желание иметь много золота, привела к появлению науки 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алхимии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Представители этой науки пытались найти способ, с помощью которого можно было бы любой металл сделать золотом. Производя различные опыты, алхимики совершили множество открытий, придумали новые приборы для химических опытов. Ища золото, они развивали познания в области химии.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mm229.ru/metaloterapiya/alhim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456575" cy="44644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практических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752600"/>
            <a:ext cx="3240360" cy="354860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Астрология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изучала расположение звезд и светил, их движение и законы физики, пыталась по звездам предсказать будущее.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smallbay.ru/images8/astr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292080" cy="40111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Муза астрологии и астрономии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Роберт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Хэрри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Гентский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Средневековый гобелен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589240"/>
            <a:ext cx="396044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Какова роль алхимии и астрологии в развитии научных знаний?</a:t>
            </a:r>
            <a:endParaRPr lang="ru-RU" b="1" dirty="0"/>
          </a:p>
        </p:txBody>
      </p:sp>
      <p:pic>
        <p:nvPicPr>
          <p:cNvPr id="8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517232"/>
            <a:ext cx="93610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/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механизмы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28800"/>
            <a:ext cx="4860032" cy="52292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 Европе в XIV – XV вв. в горном деле и ремесле стали активно применять водяные мельницы, которые приходили в действие от водяного колеса. Позднее изобрели более мощное колесо.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Реку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перегораживали плотиной и отводили от нее узкие каналы – желоба. Вода устремлялась в желоб и падала сверху на лопасти колеса, ускоряя его вращение. Энергия колеса использовалась: - на мельницах, в сукноделии, для плавки металла и  поднятия тяжестей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34670"/>
            <a:ext cx="396044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чем разница в действии представленных на рисунке водяных двигателей?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festival.1september.ru/articles/56492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464496" cy="29239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3610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металлургии и обработке металлов.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772816"/>
            <a:ext cx="3528392" cy="489654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XIV века начали строить домны – плавильные печи до 3-4 м в высоту. Водяное колесо соединено было с большими мехами, с помощью которых вдувался воздух. Это приводило к повышению температуры в печи, что позволяло плавить железную руду и получать жидкий чугун. Металла выплавлять стали значительно больше.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://ic.pics.livejournal.com/alexy7742/15110618/5862/586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185930" cy="38135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огнестрельного оружия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772816"/>
            <a:ext cx="3538736" cy="470073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Производство огнестрельного оружия: изготовление тяжёлых пушек для осады крепостей и лёгких орудий для полевых сражений. Распространение пушек стало началом переворота в военном деле. Почему?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8" name="Picture 6" descr="http://www.metalspace.ru/images/articles/history/pic_13.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1" y="1662717"/>
            <a:ext cx="5251509" cy="3782507"/>
          </a:xfrm>
          <a:prstGeom prst="rect">
            <a:avLst/>
          </a:prstGeom>
          <a:noFill/>
        </p:spPr>
      </p:pic>
      <p:pic>
        <p:nvPicPr>
          <p:cNvPr id="3080" name="Picture 8" descr="http://mtdata.ru/u19/photo26E0/20890946192-0/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5284874" cy="2780928"/>
          </a:xfrm>
          <a:prstGeom prst="rect">
            <a:avLst/>
          </a:prstGeom>
          <a:noFill/>
        </p:spPr>
      </p:pic>
      <p:pic>
        <p:nvPicPr>
          <p:cNvPr id="3082" name="Picture 10" descr="http://cs317229.vk.me/v317229182/35e1/SPdzctCwQ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5292080" cy="311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1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476</TotalTime>
  <Words>585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Тема21</vt:lpstr>
      <vt:lpstr>Научные открытия и изобретения </vt:lpstr>
      <vt:lpstr>Цели и  задачи урока</vt:lpstr>
      <vt:lpstr>План изучения нового материала</vt:lpstr>
      <vt:lpstr>Задание на урок</vt:lpstr>
      <vt:lpstr>Развитие практических знаний</vt:lpstr>
      <vt:lpstr>Развитие практических знаний</vt:lpstr>
      <vt:lpstr>Первые механизмы</vt:lpstr>
      <vt:lpstr>Новое в металлургии и обработке металлов.</vt:lpstr>
      <vt:lpstr>Появление огнестрельного оружия</vt:lpstr>
      <vt:lpstr>Развитие мореплавания и кораблестроения </vt:lpstr>
      <vt:lpstr>Развитие  мореплавания и кораблестроения </vt:lpstr>
      <vt:lpstr>Изобретение книгопечатания</vt:lpstr>
      <vt:lpstr>Изобретение книгопечатания </vt:lpstr>
      <vt:lpstr>Изобретение книгопечатания </vt:lpstr>
      <vt:lpstr>Домашнее задание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открытия и изобретения</dc:title>
  <dc:creator>Sony</dc:creator>
  <cp:lastModifiedBy>Sony</cp:lastModifiedBy>
  <cp:revision>48</cp:revision>
  <dcterms:created xsi:type="dcterms:W3CDTF">2014-01-13T15:31:29Z</dcterms:created>
  <dcterms:modified xsi:type="dcterms:W3CDTF">2014-01-14T16:42:23Z</dcterms:modified>
</cp:coreProperties>
</file>