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7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F0F70-E6DD-4932-BDD0-B9C2C94EC5C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2E5D0-3671-4DC3-AFF2-649FD765EA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428628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Кризис внутренней политики самодержавия 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 70-80 гг.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7854696" cy="1395410"/>
          </a:xfrm>
        </p:spPr>
        <p:txBody>
          <a:bodyPr/>
          <a:lstStyle/>
          <a:p>
            <a:r>
              <a:rPr lang="ru-RU" dirty="0" smtClean="0"/>
              <a:t>История России, 8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851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4269204" cy="5572164"/>
          </a:xfrm>
        </p:spPr>
      </p:pic>
      <p:pic>
        <p:nvPicPr>
          <p:cNvPr id="8" name="Содержимое 7" descr="65668985_1287833112_LorisMeliko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571480"/>
            <a:ext cx="4368829" cy="5524353"/>
          </a:xfrm>
        </p:spPr>
      </p:pic>
      <p:sp>
        <p:nvSpPr>
          <p:cNvPr id="10" name="TextBox 9"/>
          <p:cNvSpPr txBox="1"/>
          <p:nvPr/>
        </p:nvSpPr>
        <p:spPr>
          <a:xfrm>
            <a:off x="1000100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Александр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621508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М.Т.Лорис-Меликов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8de33fcd8f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272" y="412758"/>
            <a:ext cx="4151976" cy="5942005"/>
          </a:xfrm>
        </p:spPr>
      </p:pic>
      <p:pic>
        <p:nvPicPr>
          <p:cNvPr id="6" name="Содержимое 5" descr="1186452_origi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9100" y="785794"/>
            <a:ext cx="4438214" cy="5568969"/>
          </a:xfrm>
        </p:spPr>
      </p:pic>
      <p:sp>
        <p:nvSpPr>
          <p:cNvPr id="7" name="TextBox 6"/>
          <p:cNvSpPr txBox="1"/>
          <p:nvPr/>
        </p:nvSpPr>
        <p:spPr>
          <a:xfrm>
            <a:off x="928662" y="63347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Александр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6357958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Е.М.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Юрьевская-Долгорукая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fe2c640bd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591"/>
            <a:ext cx="9144000" cy="689559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fe2c640bd8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7591"/>
            <a:ext cx="9144000" cy="6895591"/>
          </a:xfrm>
        </p:spPr>
      </p:pic>
      <p:pic>
        <p:nvPicPr>
          <p:cNvPr id="3" name="Рисунок 2" descr="23894228_03_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18"/>
            <a:ext cx="9144000" cy="5786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leksandrIII_Aleksndrovi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4393003" cy="4714907"/>
          </a:xfrm>
        </p:spPr>
      </p:pic>
      <p:pic>
        <p:nvPicPr>
          <p:cNvPr id="10" name="Содержимое 9" descr="65668985_1287833112_LorisMeliko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714356"/>
            <a:ext cx="4015446" cy="5077502"/>
          </a:xfrm>
        </p:spPr>
      </p:pic>
      <p:sp>
        <p:nvSpPr>
          <p:cNvPr id="11" name="TextBox 10"/>
          <p:cNvSpPr txBox="1"/>
          <p:nvPr/>
        </p:nvSpPr>
        <p:spPr>
          <a:xfrm>
            <a:off x="1071538" y="585789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Александр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85789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М.Т.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Лорис-Меликов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еменовский плац (ныне площадь перед ТЮЗом и ул. Брянцева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443" cy="6858000"/>
          </a:xfrm>
          <a:prstGeom prst="rect">
            <a:avLst/>
          </a:prstGeom>
        </p:spPr>
      </p:pic>
      <p:pic>
        <p:nvPicPr>
          <p:cNvPr id="7" name="Содержимое 6" descr="Семеновский плац (ныне площадь перед ТЮЗом и ул. Брянцева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0"/>
            <a:ext cx="7346714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357422" y="357166"/>
            <a:ext cx="511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Семеновский плац. Место казни «</a:t>
            </a:r>
            <a:r>
              <a:rPr lang="ru-RU" sz="2800" b="1" dirty="0" err="1" smtClean="0"/>
              <a:t>первомартовцев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20111012_1324190978.8d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29600" cy="3393649"/>
          </a:xfrm>
        </p:spPr>
      </p:pic>
      <p:pic>
        <p:nvPicPr>
          <p:cNvPr id="5" name="Рисунок 4" descr="Преображенское кладбищ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011421"/>
            <a:ext cx="6215074" cy="3846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643314"/>
            <a:ext cx="2928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Ночью 3 апреля 1881 г. в отдаленной части Преображенского кладбища  были похоронены казненные народовольцы</a:t>
            </a:r>
            <a:endParaRPr lang="ru-RU" sz="2400" dirty="0"/>
          </a:p>
        </p:txBody>
      </p:sp>
      <p:pic>
        <p:nvPicPr>
          <p:cNvPr id="7" name="Рисунок 6" descr="excursion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7" y="0"/>
            <a:ext cx="714380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§ 35,вопросы на стр. 202.</a:t>
            </a:r>
          </a:p>
          <a:p>
            <a:pPr algn="ctr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2357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sz="4000" dirty="0" smtClean="0"/>
              <a:t>выяснить причины и последствия кризиса внутренней политики самодержавия в 70-80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составить представление о причинах и проявлениях кризиса, закрепить знания о структуре общественно-политического движения; сформировать представление об эволюции идеологии и тактики народников; уяснить суть и формы революционного террора; его результатов;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развивать навыки выявления причинно-следственных связей, умение выделять главное, определять и объяснять понятия, ставить и решать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проблемы;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дать нравственную оценку тактике революционного террора.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64357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Отказ правительства от либерального курса.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«Диктатура сердца» М. Т.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Лорис-Меликова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Убийство Александра II.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Правительство и общество при Александре II.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35732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«Диктатура сердца»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Т.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Лорис-Меликова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21497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 Т.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Лорис-Меликов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— глава Верховной распорядительной комиссии с неограниченными полномочиями.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Учреждение Департамента полиции при МВД.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Либеральные кадровые перестановки.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Смягчение цензуры, прекращение давления на земства, привлечение их к разработке новых реформ.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Проект «Конституции».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3714776" cy="2643206"/>
          </a:xfrm>
        </p:spPr>
        <p:txBody>
          <a:bodyPr/>
          <a:lstStyle/>
          <a:p>
            <a:r>
              <a:rPr lang="ru-RU" sz="5400" b="1" dirty="0" smtClean="0"/>
              <a:t>«Студент»</a:t>
            </a:r>
            <a:endParaRPr lang="ru-RU" sz="5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4214818"/>
            <a:ext cx="2743200" cy="20335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Художник Н.А.Ярошенко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yaroshstu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109069"/>
            <a:ext cx="4357717" cy="668183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2517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марта 1881 года — 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убийство 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II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0px-Alexander_II_of_Russia_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79" y="89669"/>
            <a:ext cx="5671411" cy="66254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89f81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2214578" cy="2837427"/>
          </a:xfrm>
        </p:spPr>
      </p:pic>
      <p:pic>
        <p:nvPicPr>
          <p:cNvPr id="5" name="Рисунок 4" descr="x_f077c0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14290"/>
            <a:ext cx="1908505" cy="2595567"/>
          </a:xfrm>
          <a:prstGeom prst="rect">
            <a:avLst/>
          </a:prstGeom>
        </p:spPr>
      </p:pic>
      <p:pic>
        <p:nvPicPr>
          <p:cNvPr id="6" name="Рисунок 5" descr="x_62a79e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42852"/>
            <a:ext cx="1928816" cy="2758207"/>
          </a:xfrm>
          <a:prstGeom prst="rect">
            <a:avLst/>
          </a:prstGeom>
        </p:spPr>
      </p:pic>
      <p:pic>
        <p:nvPicPr>
          <p:cNvPr id="7" name="Рисунок 6" descr="x_044ce6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286124"/>
            <a:ext cx="2286016" cy="3042418"/>
          </a:xfrm>
          <a:prstGeom prst="rect">
            <a:avLst/>
          </a:prstGeom>
        </p:spPr>
      </p:pic>
      <p:pic>
        <p:nvPicPr>
          <p:cNvPr id="8" name="Рисунок 7" descr="x_167ea0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357562"/>
            <a:ext cx="2190757" cy="2979430"/>
          </a:xfrm>
          <a:prstGeom prst="rect">
            <a:avLst/>
          </a:prstGeom>
        </p:spPr>
      </p:pic>
      <p:pic>
        <p:nvPicPr>
          <p:cNvPr id="9" name="Рисунок 8" descr="x_0ec239f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286124"/>
            <a:ext cx="2343150" cy="323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7496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Андрей Желябов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285749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Софья Перовская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2857496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Николай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Кибальчич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27003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Игнатий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Гриневицкий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0364" y="635795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Николай Рысаков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6357958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Тимофей Михайлов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Симбирская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улица, д.59 (ныне ул.Комсомола, 49) 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Симбирская улица, д.59 (ныне ул.Комсомола, 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1"/>
            <a:ext cx="8001056" cy="55721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215370" cy="16430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Здесь располагалась последняя квартира Игнатия </a:t>
            </a:r>
            <a:r>
              <a:rPr lang="ru-RU" b="1" dirty="0" err="1" smtClean="0">
                <a:solidFill>
                  <a:schemeClr val="bg1"/>
                </a:solidFill>
              </a:rPr>
              <a:t>Гриневицкого</a:t>
            </a:r>
            <a:r>
              <a:rPr lang="ru-RU" b="1" dirty="0" smtClean="0">
                <a:solidFill>
                  <a:schemeClr val="bg1"/>
                </a:solidFill>
              </a:rPr>
              <a:t>. Тут же проходили предварительные собрания будущих исполнителей цареубийства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 марта.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199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Кризис внутренней политики самодержавия  в 70-80 гг.</vt:lpstr>
      <vt:lpstr>Цель урока: выяснить причины и последствия кризиса внутренней политики самодержавия в 70-80 гг. </vt:lpstr>
      <vt:lpstr>План:</vt:lpstr>
      <vt:lpstr>«Диктатура сердца»  М. Т. Лорис-Меликова. </vt:lpstr>
      <vt:lpstr>«Студент»</vt:lpstr>
      <vt:lpstr>1 марта 1881 года — убийство  Александра II.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внутренней политики самодержавия в 70-80 гг.</dc:title>
  <dc:creator>Svetlana</dc:creator>
  <cp:lastModifiedBy>Svetlana</cp:lastModifiedBy>
  <cp:revision>28</cp:revision>
  <dcterms:created xsi:type="dcterms:W3CDTF">2014-01-07T12:31:45Z</dcterms:created>
  <dcterms:modified xsi:type="dcterms:W3CDTF">2014-01-08T11:33:12Z</dcterms:modified>
</cp:coreProperties>
</file>