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301" r:id="rId5"/>
    <p:sldId id="303" r:id="rId6"/>
    <p:sldId id="305" r:id="rId7"/>
    <p:sldId id="306" r:id="rId8"/>
    <p:sldId id="309" r:id="rId9"/>
    <p:sldId id="31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2B752-F065-47C7-A626-A37D11F550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BA961-1869-4CAD-987E-F198046E32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DB5F5-8578-41A6-B466-E3FB36603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301AE-35EF-4DC0-82C9-A5AFD1FAA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BE1EE-EAEF-475C-A388-8019D24B66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B31C-E76A-44BB-90DC-022E5B8F57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0817-6271-4C14-ACE9-C7D50136C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00ECE-1617-485A-9848-A4C891C1B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C8A33-FBF0-494F-9B37-41B5FB98A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0D41C-132F-49C3-AB45-A6E814A03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B462D-035C-4D2C-A9E9-5FF7E1517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A6CFFA3-D684-491E-945F-8615ADC29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0056%20The%20NationalSymbol%20of%20Scotland.mp3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Countries and Continents</a:t>
            </a:r>
            <a:endParaRPr lang="ru-RU" smtClean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68538" y="1773238"/>
            <a:ext cx="5986462" cy="2735262"/>
          </a:xfrm>
        </p:spPr>
        <p:txBody>
          <a:bodyPr/>
          <a:lstStyle/>
          <a:p>
            <a:pPr eaLnBrk="1" hangingPunct="1"/>
            <a:r>
              <a:rPr lang="ru-RU" smtClean="0"/>
              <a:t>The earth is a garden,</a:t>
            </a:r>
            <a:br>
              <a:rPr lang="ru-RU" smtClean="0"/>
            </a:br>
            <a:r>
              <a:rPr lang="ru-RU" smtClean="0"/>
              <a:t>It’s a beautiful place</a:t>
            </a:r>
            <a:br>
              <a:rPr lang="ru-RU" smtClean="0"/>
            </a:br>
            <a:r>
              <a:rPr lang="ru-RU" smtClean="0"/>
              <a:t>For all living creatures,</a:t>
            </a:r>
            <a:br>
              <a:rPr lang="ru-RU" smtClean="0"/>
            </a:br>
            <a:r>
              <a:rPr lang="ru-RU" smtClean="0"/>
              <a:t>For all the human race. </a:t>
            </a:r>
          </a:p>
        </p:txBody>
      </p:sp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5013325"/>
            <a:ext cx="14065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508476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68538" y="5013325"/>
            <a:ext cx="14287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92950" y="1268413"/>
            <a:ext cx="17875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388" y="4724400"/>
            <a:ext cx="1728787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9388" y="1628775"/>
            <a:ext cx="21605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The National Symbol of Scotland</a:t>
            </a:r>
            <a:endParaRPr lang="ru-RU" smtClean="0"/>
          </a:p>
        </p:txBody>
      </p:sp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1476375" y="2060575"/>
            <a:ext cx="6767513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New  words:</a:t>
            </a:r>
          </a:p>
          <a:p>
            <a:r>
              <a:rPr lang="en-US"/>
              <a:t>Scandinavians( the Norsemen) –</a:t>
            </a:r>
            <a:r>
              <a:rPr lang="ru-RU"/>
              <a:t>скандинавские завоеватели</a:t>
            </a:r>
            <a:endParaRPr lang="en-US"/>
          </a:p>
          <a:p>
            <a:r>
              <a:rPr lang="en-US"/>
              <a:t>                  </a:t>
            </a:r>
            <a:r>
              <a:rPr lang="ru-RU"/>
              <a:t>  </a:t>
            </a:r>
            <a:r>
              <a:rPr lang="en-US"/>
              <a:t>to plunder                      </a:t>
            </a:r>
            <a:r>
              <a:rPr lang="ru-RU"/>
              <a:t>грабить</a:t>
            </a:r>
            <a:endParaRPr lang="en-US"/>
          </a:p>
          <a:p>
            <a:r>
              <a:rPr lang="en-US"/>
              <a:t>                 </a:t>
            </a:r>
            <a:r>
              <a:rPr lang="ru-RU"/>
              <a:t>  </a:t>
            </a:r>
            <a:r>
              <a:rPr lang="en-US"/>
              <a:t> to settle                         </a:t>
            </a:r>
            <a:r>
              <a:rPr lang="ru-RU"/>
              <a:t>поселяться</a:t>
            </a:r>
            <a:endParaRPr lang="en-US"/>
          </a:p>
          <a:p>
            <a:r>
              <a:rPr lang="en-US"/>
              <a:t>                 </a:t>
            </a:r>
            <a:r>
              <a:rPr lang="ru-RU"/>
              <a:t>  </a:t>
            </a:r>
            <a:r>
              <a:rPr lang="en-US"/>
              <a:t> to defend</a:t>
            </a:r>
            <a:r>
              <a:rPr lang="ru-RU"/>
              <a:t>  </a:t>
            </a:r>
            <a:r>
              <a:rPr lang="en-US"/>
              <a:t>    </a:t>
            </a:r>
            <a:r>
              <a:rPr lang="ru-RU"/>
              <a:t>  </a:t>
            </a:r>
            <a:r>
              <a:rPr lang="en-US"/>
              <a:t>   </a:t>
            </a:r>
            <a:r>
              <a:rPr lang="ru-RU"/>
              <a:t> </a:t>
            </a:r>
            <a:r>
              <a:rPr lang="en-US"/>
              <a:t>   </a:t>
            </a:r>
            <a:r>
              <a:rPr lang="ru-RU"/>
              <a:t> </a:t>
            </a:r>
            <a:r>
              <a:rPr lang="en-US"/>
              <a:t>       </a:t>
            </a:r>
            <a:r>
              <a:rPr lang="ru-RU"/>
              <a:t>защищать</a:t>
            </a:r>
            <a:endParaRPr lang="en-US"/>
          </a:p>
          <a:p>
            <a:r>
              <a:rPr lang="en-US"/>
              <a:t>                  </a:t>
            </a:r>
            <a:r>
              <a:rPr lang="ru-RU"/>
              <a:t>  е</a:t>
            </a:r>
            <a:r>
              <a:rPr lang="en-US"/>
              <a:t>nemies</a:t>
            </a:r>
            <a:r>
              <a:rPr lang="ru-RU"/>
              <a:t>  </a:t>
            </a:r>
            <a:r>
              <a:rPr lang="en-US"/>
              <a:t>                    </a:t>
            </a:r>
            <a:r>
              <a:rPr lang="ru-RU"/>
              <a:t> </a:t>
            </a:r>
            <a:r>
              <a:rPr lang="en-US"/>
              <a:t> </a:t>
            </a:r>
            <a:r>
              <a:rPr lang="ru-RU"/>
              <a:t>враги</a:t>
            </a:r>
            <a:endParaRPr lang="en-US"/>
          </a:p>
          <a:p>
            <a:r>
              <a:rPr lang="en-US"/>
              <a:t>                    sharp pain               </a:t>
            </a:r>
            <a:r>
              <a:rPr lang="ru-RU"/>
              <a:t> </a:t>
            </a:r>
            <a:r>
              <a:rPr lang="en-US"/>
              <a:t>   </a:t>
            </a:r>
            <a:r>
              <a:rPr lang="ru-RU"/>
              <a:t>острая боль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508500"/>
            <a:ext cx="208915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981075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2" name="0056 The NationalSymbol of Scotland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156325" y="5229225"/>
            <a:ext cx="15843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380" fill="hold"/>
                                        <p:tgtEl>
                                          <p:spTgt spid="460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9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9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274638"/>
            <a:ext cx="6923087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The National Symbol of Scotland</a:t>
            </a:r>
            <a:endParaRPr lang="ru-RU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Ancient Scandinavians wanted to plunder </a:t>
            </a:r>
          </a:p>
          <a:p>
            <a:pPr eaLnBrk="1" hangingPunct="1">
              <a:buFontTx/>
              <a:buNone/>
            </a:pPr>
            <a:r>
              <a:rPr lang="en-US" smtClean="0"/>
              <a:t>----------------and-----------------there.</a:t>
            </a:r>
          </a:p>
          <a:p>
            <a:pPr eaLnBrk="1" hangingPunct="1"/>
            <a:r>
              <a:rPr lang="en-US" smtClean="0"/>
              <a:t>When they decided to attack the  Scots, they took-----------off not to make noise.</a:t>
            </a:r>
          </a:p>
          <a:p>
            <a:pPr eaLnBrk="1" hangingPunct="1"/>
            <a:r>
              <a:rPr lang="en-US" smtClean="0"/>
              <a:t>But one of them ------------ on a thistle and sudden and sharp pain made him scream.</a:t>
            </a:r>
            <a:endParaRPr lang="ru-RU" smtClean="0"/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88913"/>
            <a:ext cx="990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5300663"/>
            <a:ext cx="1573213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5229225"/>
            <a:ext cx="15128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63713" y="274638"/>
            <a:ext cx="6923087" cy="777875"/>
          </a:xfrm>
        </p:spPr>
        <p:txBody>
          <a:bodyPr/>
          <a:lstStyle/>
          <a:p>
            <a:pPr eaLnBrk="1" hangingPunct="1"/>
            <a:r>
              <a:rPr lang="en-US" sz="4000" smtClean="0"/>
              <a:t>Check up your answer!</a:t>
            </a:r>
            <a:endParaRPr lang="ru-RU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1255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/>
              <a:t>Ancient Scandinavians wanted to plunder </a:t>
            </a:r>
          </a:p>
          <a:p>
            <a:pPr eaLnBrk="1" hangingPunct="1">
              <a:buFontTx/>
              <a:buNone/>
            </a:pPr>
            <a:r>
              <a:rPr lang="en-US" smtClean="0">
                <a:solidFill>
                  <a:srgbClr val="FF3300"/>
                </a:solidFill>
              </a:rPr>
              <a:t>the land of Scotland</a:t>
            </a:r>
            <a:r>
              <a:rPr lang="en-US" smtClean="0"/>
              <a:t> and </a:t>
            </a:r>
            <a:r>
              <a:rPr lang="en-US" smtClean="0">
                <a:solidFill>
                  <a:srgbClr val="FF3300"/>
                </a:solidFill>
              </a:rPr>
              <a:t>settle</a:t>
            </a:r>
            <a:r>
              <a:rPr lang="en-US" smtClean="0"/>
              <a:t> there.</a:t>
            </a:r>
          </a:p>
          <a:p>
            <a:pPr eaLnBrk="1" hangingPunct="1"/>
            <a:r>
              <a:rPr lang="en-US" smtClean="0"/>
              <a:t>When they decided to attack the  Scots, they took </a:t>
            </a:r>
            <a:r>
              <a:rPr lang="en-US" smtClean="0">
                <a:solidFill>
                  <a:srgbClr val="FF3300"/>
                </a:solidFill>
              </a:rPr>
              <a:t>their shoes</a:t>
            </a:r>
            <a:r>
              <a:rPr lang="en-US" smtClean="0"/>
              <a:t> off not to make noise.</a:t>
            </a:r>
          </a:p>
          <a:p>
            <a:pPr eaLnBrk="1" hangingPunct="1"/>
            <a:r>
              <a:rPr lang="en-US" smtClean="0"/>
              <a:t>But one of them </a:t>
            </a:r>
            <a:r>
              <a:rPr lang="en-US" smtClean="0">
                <a:solidFill>
                  <a:srgbClr val="FF3300"/>
                </a:solidFill>
              </a:rPr>
              <a:t>stepped</a:t>
            </a:r>
            <a:r>
              <a:rPr lang="en-US" smtClean="0"/>
              <a:t> on a thistle and sudden and sharp pain made him scream.</a:t>
            </a:r>
            <a:endParaRPr lang="ru-RU" smtClean="0"/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792163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876925"/>
            <a:ext cx="93503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5661025"/>
            <a:ext cx="10795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interesting historical fact</a:t>
            </a:r>
            <a:endParaRPr lang="ru-RU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No one knows for sure where the name “ </a:t>
            </a:r>
            <a:r>
              <a:rPr lang="en-US" sz="2800" u="sng" smtClean="0"/>
              <a:t>Yankee</a:t>
            </a:r>
            <a:r>
              <a:rPr lang="en-US" sz="2800" smtClean="0"/>
              <a:t>” comes from.</a:t>
            </a:r>
          </a:p>
          <a:p>
            <a:pPr eaLnBrk="1" hangingPunct="1"/>
            <a:r>
              <a:rPr lang="en-US" sz="2800" smtClean="0"/>
              <a:t>Some think that the Indians who came to the village of New Plymouth called the Englishmen “</a:t>
            </a:r>
            <a:r>
              <a:rPr lang="en-US" sz="2800" u="sng" smtClean="0"/>
              <a:t>Yankee</a:t>
            </a:r>
            <a:r>
              <a:rPr lang="en-US" sz="2800" smtClean="0"/>
              <a:t>”</a:t>
            </a:r>
          </a:p>
          <a:p>
            <a:pPr eaLnBrk="1" hangingPunct="1"/>
            <a:r>
              <a:rPr lang="en-US" sz="2800" smtClean="0"/>
              <a:t>Some think that it comes from the Dutch name </a:t>
            </a:r>
            <a:r>
              <a:rPr lang="en-US" sz="2800" u="sng" smtClean="0"/>
              <a:t>Jan Kees</a:t>
            </a:r>
            <a:r>
              <a:rPr lang="en-US" sz="2800" smtClean="0"/>
              <a:t> or from a Dutch pirate named </a:t>
            </a:r>
            <a:r>
              <a:rPr lang="en-US" sz="2800" u="sng" smtClean="0"/>
              <a:t>Yankey.</a:t>
            </a:r>
          </a:p>
          <a:p>
            <a:pPr eaLnBrk="1" hangingPunct="1"/>
            <a:r>
              <a:rPr lang="en-US" sz="2800" smtClean="0"/>
              <a:t>Whatever the origin is, still in colonial times the British soldiers used this word as a rude name for the Americans whom they disliked.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Des Moines </a:t>
            </a:r>
            <a:r>
              <a:rPr lang="en-US" b="1" smtClean="0"/>
              <a:t>– Stavropol</a:t>
            </a:r>
            <a:br>
              <a:rPr lang="en-US" b="1" smtClean="0"/>
            </a:br>
            <a:r>
              <a:rPr lang="en-US" b="1" smtClean="0"/>
              <a:t>Twin - Cities</a:t>
            </a:r>
            <a:endParaRPr lang="ru-RU" b="1" smtClean="0"/>
          </a:p>
        </p:txBody>
      </p:sp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81075"/>
            <a:ext cx="2376487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057775"/>
            <a:ext cx="2519363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3068638"/>
            <a:ext cx="2519363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3663" y="3068638"/>
            <a:ext cx="237648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1052513"/>
            <a:ext cx="237648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16688" y="5084763"/>
            <a:ext cx="2220912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Iowa</a:t>
            </a:r>
            <a:endParaRPr lang="ru-RU" smtClean="0"/>
          </a:p>
        </p:txBody>
      </p:sp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1268413"/>
            <a:ext cx="4176713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3213100"/>
            <a:ext cx="7993062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Documents and Settings\Администратор\Мои документы\Мои результаты сканирования\сканирование00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3663" y="1536700"/>
            <a:ext cx="6416675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Прямоугольник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4175" y="249238"/>
            <a:ext cx="8723313" cy="113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Прямоугольни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176213"/>
            <a:ext cx="9017000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285875" y="2428875"/>
            <a:ext cx="7286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1.</a:t>
            </a:r>
            <a:r>
              <a:rPr lang="en-US" sz="2400"/>
              <a:t>Tell about Alexandria</a:t>
            </a:r>
            <a:r>
              <a:rPr lang="en-US"/>
              <a:t>.</a:t>
            </a:r>
            <a:endParaRPr lang="ru-RU"/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1357313" y="3143250"/>
            <a:ext cx="55006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</a:t>
            </a:r>
            <a:r>
              <a:rPr lang="en-US" sz="2400"/>
              <a:t>. Make a poster about English- Speaking countries</a:t>
            </a:r>
            <a:r>
              <a:rPr lang="en-US"/>
              <a:t>.</a:t>
            </a:r>
            <a:endParaRPr lang="ru-RU"/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1357313" y="4357688"/>
            <a:ext cx="5214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 </a:t>
            </a:r>
            <a:r>
              <a:rPr lang="en-US" sz="2400"/>
              <a:t>Learn  the poem by heart !</a:t>
            </a:r>
            <a:endParaRPr lang="ru-RU" sz="2400"/>
          </a:p>
        </p:txBody>
      </p:sp>
      <p:pic>
        <p:nvPicPr>
          <p:cNvPr id="23557" name="Прямоугольник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0988" y="4675188"/>
            <a:ext cx="8564562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235</Words>
  <Application>Microsoft Office PowerPoint</Application>
  <PresentationFormat>Экран (4:3)</PresentationFormat>
  <Paragraphs>30</Paragraphs>
  <Slides>9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Оформление по умолчанию</vt:lpstr>
      <vt:lpstr>Countries and Continents</vt:lpstr>
      <vt:lpstr>The National Symbol of Scotland</vt:lpstr>
      <vt:lpstr>The National Symbol of Scotland</vt:lpstr>
      <vt:lpstr>Check up your answer!</vt:lpstr>
      <vt:lpstr>An interesting historical fact</vt:lpstr>
      <vt:lpstr>Des Moines – Stavropol Twin - Cities</vt:lpstr>
      <vt:lpstr>Iowa</vt:lpstr>
      <vt:lpstr>Слайд 8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 and Continents</dc:title>
  <dc:creator>Admin</dc:creator>
  <cp:lastModifiedBy>Admin</cp:lastModifiedBy>
  <cp:revision>10</cp:revision>
  <dcterms:created xsi:type="dcterms:W3CDTF">2011-11-28T18:49:56Z</dcterms:created>
  <dcterms:modified xsi:type="dcterms:W3CDTF">2011-12-07T18:21:03Z</dcterms:modified>
</cp:coreProperties>
</file>