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4" r:id="rId18"/>
    <p:sldId id="270" r:id="rId19"/>
    <p:sldId id="271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887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algn="just"/>
            <a:r>
              <a:rPr lang="en-US" b="1" u="sng" dirty="0" smtClean="0">
                <a:solidFill>
                  <a:schemeClr val="tx1"/>
                </a:solidFill>
              </a:rPr>
              <a:t>The face:</a:t>
            </a:r>
          </a:p>
          <a:p>
            <a:pPr algn="just"/>
            <a:r>
              <a:rPr lang="en-US" sz="2800" dirty="0" smtClean="0"/>
              <a:t>forehead – </a:t>
            </a:r>
          </a:p>
          <a:p>
            <a:pPr algn="just"/>
            <a:r>
              <a:rPr lang="en-US" sz="2800" dirty="0" smtClean="0"/>
              <a:t>cheek – </a:t>
            </a:r>
          </a:p>
          <a:p>
            <a:pPr algn="just"/>
            <a:r>
              <a:rPr lang="en-US" sz="2800" dirty="0" smtClean="0"/>
              <a:t>ear – </a:t>
            </a:r>
          </a:p>
          <a:p>
            <a:pPr algn="just"/>
            <a:r>
              <a:rPr lang="en-US" sz="2800" dirty="0" smtClean="0"/>
              <a:t>eye – </a:t>
            </a:r>
          </a:p>
          <a:p>
            <a:pPr algn="just"/>
            <a:r>
              <a:rPr lang="en-US" sz="2800" dirty="0" smtClean="0"/>
              <a:t>nose -</a:t>
            </a:r>
          </a:p>
          <a:p>
            <a:pPr algn="just"/>
            <a:r>
              <a:rPr lang="en-US" sz="2800" dirty="0" smtClean="0"/>
              <a:t> mouth -</a:t>
            </a:r>
          </a:p>
          <a:p>
            <a:pPr algn="just"/>
            <a:r>
              <a:rPr lang="en-US" sz="2800" dirty="0" smtClean="0"/>
              <a:t> lip – </a:t>
            </a:r>
          </a:p>
          <a:p>
            <a:pPr algn="just"/>
            <a:r>
              <a:rPr lang="en-US" sz="2800" dirty="0" smtClean="0"/>
              <a:t>chin – </a:t>
            </a:r>
          </a:p>
          <a:p>
            <a:pPr algn="just"/>
            <a:r>
              <a:rPr lang="en-US" sz="2800" dirty="0" smtClean="0"/>
              <a:t>tooth – </a:t>
            </a:r>
          </a:p>
          <a:p>
            <a:pPr algn="just"/>
            <a:r>
              <a:rPr lang="en-US" sz="2800" dirty="0" smtClean="0"/>
              <a:t>jaw – </a:t>
            </a:r>
          </a:p>
          <a:p>
            <a:pPr algn="just"/>
            <a:r>
              <a:rPr lang="en-US" sz="2800" dirty="0" smtClean="0"/>
              <a:t>tongue – </a:t>
            </a:r>
          </a:p>
          <a:p>
            <a:pPr algn="just"/>
            <a:r>
              <a:rPr lang="en-US" sz="2800" dirty="0" smtClean="0"/>
              <a:t>throat – </a:t>
            </a:r>
          </a:p>
          <a:p>
            <a:pPr algn="just"/>
            <a:endParaRPr lang="en-US" sz="2800" dirty="0" smtClean="0"/>
          </a:p>
          <a:p>
            <a:pPr algn="just"/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362200" y="914400"/>
            <a:ext cx="57150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Горло, ухо, подбородок, челюсть, щека</a:t>
            </a:r>
            <a:r>
              <a:rPr lang="ru-RU" dirty="0" smtClean="0"/>
              <a:t>, </a:t>
            </a:r>
            <a:r>
              <a:rPr lang="ru-RU" sz="3200" dirty="0" smtClean="0"/>
              <a:t>язык, лоб, нос, глаз, губа, рот, зуб, 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Look at your seven answers. Do you have more As, more Bs, more Cs or Ds?</a:t>
            </a:r>
          </a:p>
          <a:p>
            <a:pPr>
              <a:buNone/>
            </a:pPr>
            <a:r>
              <a:rPr lang="en-US" sz="2400" u="sng" dirty="0" smtClean="0">
                <a:solidFill>
                  <a:srgbClr val="C00000"/>
                </a:solidFill>
              </a:rPr>
              <a:t>If you have more As: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Congratulations! You are probably very fit and very slim, but you shouldn’t overdo things.</a:t>
            </a:r>
          </a:p>
          <a:p>
            <a:pPr>
              <a:buNone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If you have more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Bs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Well done! You are probably fit and not overweight. You have a good balance between having fun and being sensible about your fitness and diet.</a:t>
            </a:r>
          </a:p>
          <a:p>
            <a:pPr algn="just">
              <a:buNone/>
            </a:pPr>
            <a:r>
              <a:rPr lang="en-US" sz="2400" u="sng" dirty="0" smtClean="0">
                <a:solidFill>
                  <a:srgbClr val="E88706"/>
                </a:solidFill>
              </a:rPr>
              <a:t>If you have more C</a:t>
            </a:r>
            <a:r>
              <a:rPr lang="en-US" sz="2400" u="sng" dirty="0" smtClean="0">
                <a:solidFill>
                  <a:srgbClr val="E88706"/>
                </a:solidFill>
              </a:rPr>
              <a:t>s</a:t>
            </a:r>
            <a:r>
              <a:rPr lang="en-US" sz="2400" u="sng" dirty="0" smtClean="0">
                <a:solidFill>
                  <a:srgbClr val="E88706"/>
                </a:solidFill>
              </a:rPr>
              <a:t>: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E88706"/>
                </a:solidFill>
              </a:rPr>
              <a:t>You thing about fitness and diet, but you should try harder. You shouldn’t eat quite so much, and you should get more exercise.</a:t>
            </a:r>
          </a:p>
          <a:p>
            <a:pPr algn="just">
              <a:buNone/>
            </a:pPr>
            <a:r>
              <a:rPr lang="en-US" sz="2400" u="sng" dirty="0" smtClean="0">
                <a:solidFill>
                  <a:srgbClr val="008000"/>
                </a:solidFill>
              </a:rPr>
              <a:t>If you have more </a:t>
            </a:r>
            <a:r>
              <a:rPr lang="en-US" sz="2400" u="sng" dirty="0" smtClean="0">
                <a:solidFill>
                  <a:srgbClr val="008000"/>
                </a:solidFill>
              </a:rPr>
              <a:t>Ds: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You really should look after yourself better. You should eat more healthily and you should get more exercise.</a:t>
            </a:r>
            <a:endParaRPr lang="en-US" sz="2400" dirty="0" smtClean="0">
              <a:solidFill>
                <a:srgbClr val="008000"/>
              </a:solidFill>
            </a:endParaRPr>
          </a:p>
          <a:p>
            <a:pPr algn="just">
              <a:buNone/>
            </a:pPr>
            <a:endParaRPr lang="ru-RU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Обратите внимание , что это слово можно употреблять в разных случаях: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4864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1. как глагол: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Try </a:t>
            </a:r>
            <a:r>
              <a:rPr lang="en-US" b="1" dirty="0" smtClean="0">
                <a:solidFill>
                  <a:srgbClr val="7030A0"/>
                </a:solidFill>
              </a:rPr>
              <a:t>to exercise </a:t>
            </a:r>
            <a:r>
              <a:rPr lang="en-US" dirty="0" smtClean="0">
                <a:solidFill>
                  <a:srgbClr val="7030A0"/>
                </a:solidFill>
              </a:rPr>
              <a:t>your arm muscles.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Постарайся потренировать мышцы рук.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как абстрактное существительное: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You need to get a lot of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exercise.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Тебе необходимо много заниматься.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3. </a:t>
            </a:r>
            <a:r>
              <a:rPr lang="ru-RU" dirty="0" smtClean="0">
                <a:solidFill>
                  <a:srgbClr val="C00000"/>
                </a:solidFill>
              </a:rPr>
              <a:t>как исчисляемое существительное: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I’ll teach you three </a:t>
            </a:r>
            <a:r>
              <a:rPr lang="en-US" b="1" dirty="0" smtClean="0">
                <a:solidFill>
                  <a:srgbClr val="C00000"/>
                </a:solidFill>
              </a:rPr>
              <a:t>exercises.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Я научу тебя трем упражнениям.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breakfast/lunch              on foot</a:t>
            </a:r>
          </a:p>
          <a:p>
            <a:r>
              <a:rPr lang="en-US" dirty="0" smtClean="0"/>
              <a:t>To /at school                        take exercise</a:t>
            </a:r>
          </a:p>
          <a:p>
            <a:r>
              <a:rPr lang="en-US" dirty="0" smtClean="0"/>
              <a:t>In the park                            wash your hands</a:t>
            </a:r>
          </a:p>
          <a:p>
            <a:r>
              <a:rPr lang="en-US" dirty="0" smtClean="0"/>
              <a:t>By bicycle/bus                       go to the doctor</a:t>
            </a:r>
          </a:p>
          <a:p>
            <a:r>
              <a:rPr lang="en-US" dirty="0" smtClean="0"/>
              <a:t>Watch television                    play a sport</a:t>
            </a:r>
          </a:p>
          <a:p>
            <a:r>
              <a:rPr lang="en-US" dirty="0" smtClean="0"/>
              <a:t>In summer/winter                 drink a glass of milk </a:t>
            </a:r>
          </a:p>
          <a:p>
            <a:r>
              <a:rPr lang="en-US" dirty="0" smtClean="0"/>
              <a:t>How many … a day/week?</a:t>
            </a:r>
          </a:p>
          <a:p>
            <a:r>
              <a:rPr lang="en-US" dirty="0" smtClean="0"/>
              <a:t>In the morning</a:t>
            </a:r>
          </a:p>
          <a:p>
            <a:r>
              <a:rPr lang="en-US" dirty="0" smtClean="0"/>
              <a:t>To /in bed</a:t>
            </a:r>
          </a:p>
          <a:p>
            <a:r>
              <a:rPr lang="en-US" dirty="0" smtClean="0"/>
              <a:t>At the weekend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Write a questionnaire (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опросник)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with the title “Have you got a healthy lifestyle?”. Write at least 10 questions using the following phrases: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Verbs, nouns &amp; adjectives</a:t>
            </a:r>
            <a:endParaRPr lang="ru-R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334000"/>
          </a:xfrm>
        </p:spPr>
        <p:txBody>
          <a:bodyPr/>
          <a:lstStyle/>
          <a:p>
            <a:r>
              <a:rPr lang="ru-RU" dirty="0" smtClean="0"/>
              <a:t>Существует большое количество слов, которые употребляются в разных качествах.</a:t>
            </a:r>
          </a:p>
          <a:p>
            <a:r>
              <a:rPr lang="ru-RU" dirty="0" smtClean="0"/>
              <a:t>Например, </a:t>
            </a:r>
            <a:r>
              <a:rPr lang="en-US" dirty="0" smtClean="0"/>
              <a:t>“fat”</a:t>
            </a:r>
            <a:endParaRPr lang="ru-RU" dirty="0" smtClean="0"/>
          </a:p>
          <a:p>
            <a:r>
              <a:rPr lang="ru-RU" dirty="0" smtClean="0"/>
              <a:t>Я очень полный </a:t>
            </a:r>
            <a:r>
              <a:rPr lang="en-US" dirty="0" smtClean="0"/>
              <a:t>I’m very </a:t>
            </a:r>
            <a:r>
              <a:rPr lang="en-US" b="1" u="sng" dirty="0" smtClean="0"/>
              <a:t>fat</a:t>
            </a:r>
            <a:r>
              <a:rPr lang="en-US" dirty="0" smtClean="0"/>
              <a:t>.</a:t>
            </a:r>
          </a:p>
          <a:p>
            <a:pPr algn="just"/>
            <a:r>
              <a:rPr lang="ru-RU" dirty="0" smtClean="0"/>
              <a:t>Я могу есть столько жира, сколько захочется. </a:t>
            </a:r>
            <a:r>
              <a:rPr lang="en-US" dirty="0" smtClean="0"/>
              <a:t>I can eat as much </a:t>
            </a:r>
            <a:r>
              <a:rPr lang="en-US" b="1" u="sng" dirty="0" smtClean="0"/>
              <a:t>fat</a:t>
            </a:r>
            <a:r>
              <a:rPr lang="en-US" dirty="0" smtClean="0"/>
              <a:t> as I like.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486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715000"/>
          </a:xfrm>
        </p:spPr>
        <p:txBody>
          <a:bodyPr/>
          <a:lstStyle/>
          <a:p>
            <a:r>
              <a:rPr lang="en-US" dirty="0" smtClean="0"/>
              <a:t>1. beauty                      a</a:t>
            </a:r>
            <a:r>
              <a:rPr lang="ru-RU" dirty="0" smtClean="0"/>
              <a:t> </a:t>
            </a:r>
            <a:r>
              <a:rPr lang="en-US" dirty="0" smtClean="0"/>
              <a:t>   ago</a:t>
            </a:r>
          </a:p>
          <a:p>
            <a:r>
              <a:rPr lang="en-US" dirty="0" smtClean="0"/>
              <a:t>2. cut                            b    centre</a:t>
            </a:r>
          </a:p>
          <a:p>
            <a:r>
              <a:rPr lang="en-US" dirty="0" smtClean="0"/>
              <a:t>3. exercise                    c    diet</a:t>
            </a:r>
          </a:p>
          <a:p>
            <a:r>
              <a:rPr lang="en-US" dirty="0" smtClean="0"/>
              <a:t>4.Get                             d    down on</a:t>
            </a:r>
          </a:p>
          <a:p>
            <a:r>
              <a:rPr lang="en-US" dirty="0" smtClean="0"/>
              <a:t>5.Leisure                       e     fit</a:t>
            </a:r>
          </a:p>
          <a:p>
            <a:r>
              <a:rPr lang="en-US" dirty="0" smtClean="0"/>
              <a:t>6.Long                           f     machine</a:t>
            </a:r>
          </a:p>
          <a:p>
            <a:r>
              <a:rPr lang="en-US" dirty="0" smtClean="0"/>
              <a:t>7.Lose                           g     on</a:t>
            </a:r>
          </a:p>
          <a:p>
            <a:r>
              <a:rPr lang="en-US" dirty="0" smtClean="0"/>
              <a:t>8.On a                           h     pool</a:t>
            </a:r>
          </a:p>
          <a:p>
            <a:r>
              <a:rPr lang="en-US" dirty="0" smtClean="0"/>
              <a:t>9. put                            I      treatment</a:t>
            </a:r>
          </a:p>
          <a:p>
            <a:r>
              <a:rPr lang="en-US" dirty="0" smtClean="0"/>
              <a:t>10. swimming                j     weight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words go together?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I gave up cigarettes…</a:t>
            </a:r>
          </a:p>
          <a:p>
            <a:r>
              <a:rPr lang="en-US" sz="3200" dirty="0" smtClean="0"/>
              <a:t>2. I don’t want any potatoes, thank you. I’m…</a:t>
            </a:r>
          </a:p>
          <a:p>
            <a:r>
              <a:rPr lang="en-US" sz="3200" dirty="0" smtClean="0"/>
              <a:t>3. You are getting fat, John. I think you should … beer and chips.</a:t>
            </a:r>
          </a:p>
          <a:p>
            <a:r>
              <a:rPr lang="en-US" sz="3200" dirty="0" smtClean="0"/>
              <a:t>4. If you don’t do any exercise, you’ll … a lot of weight.</a:t>
            </a:r>
          </a:p>
          <a:p>
            <a:r>
              <a:rPr lang="en-US" sz="3200" dirty="0" smtClean="0"/>
              <a:t>5. I only weight 82 kilos, so I don’t need to …</a:t>
            </a:r>
            <a:endParaRPr lang="ru-R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Выберите из предыдущего упражнения слова, чтобы составить полные предложения.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pPr algn="ctr"/>
            <a:r>
              <a:rPr lang="en-US" dirty="0" smtClean="0"/>
              <a:t>Pats of the body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en-US" dirty="0" smtClean="0"/>
              <a:t>Head, neck, arm, hand, finger, thumb, chest, back, stomach, waist, leg, foot, toe</a:t>
            </a:r>
          </a:p>
          <a:p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2286000"/>
            <a:ext cx="63246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/>
              <a:t>нога, шея, талия, палец ноги, голова, спина, ступня, большой палец, рука, кисть, живот(желудок), палец, грудная клетка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Joints </a:t>
            </a:r>
            <a:r>
              <a:rPr lang="ru-RU" dirty="0" smtClean="0"/>
              <a:t>(суставы)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696200" cy="5638800"/>
          </a:xfrm>
        </p:spPr>
        <p:txBody>
          <a:bodyPr/>
          <a:lstStyle/>
          <a:p>
            <a:r>
              <a:rPr lang="en-US" dirty="0" smtClean="0"/>
              <a:t>shoulder</a:t>
            </a:r>
          </a:p>
          <a:p>
            <a:r>
              <a:rPr lang="en-US" dirty="0" smtClean="0"/>
              <a:t>elbow</a:t>
            </a:r>
          </a:p>
          <a:p>
            <a:r>
              <a:rPr lang="en-US" dirty="0" smtClean="0"/>
              <a:t>wrist</a:t>
            </a:r>
          </a:p>
          <a:p>
            <a:r>
              <a:rPr lang="en-US" dirty="0" smtClean="0"/>
              <a:t>hip</a:t>
            </a:r>
          </a:p>
          <a:p>
            <a:r>
              <a:rPr lang="en-US" dirty="0" smtClean="0"/>
              <a:t>knee</a:t>
            </a:r>
          </a:p>
          <a:p>
            <a:r>
              <a:rPr lang="en-US" dirty="0" smtClean="0"/>
              <a:t>ankle</a:t>
            </a:r>
          </a:p>
          <a:p>
            <a:r>
              <a:rPr lang="en-US" dirty="0" smtClean="0"/>
              <a:t>bone</a:t>
            </a:r>
          </a:p>
          <a:p>
            <a:r>
              <a:rPr lang="en-US" dirty="0" smtClean="0"/>
              <a:t>muscle</a:t>
            </a:r>
          </a:p>
          <a:p>
            <a:r>
              <a:rPr lang="en-US" dirty="0" smtClean="0"/>
              <a:t>skin</a:t>
            </a:r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438400" y="1295400"/>
            <a:ext cx="5105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Мышца, кожа, плечо, колено, кость, локоть, бедро, запястье, лодыжка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Mary     Ow!</a:t>
            </a:r>
          </a:p>
          <a:p>
            <a:pPr>
              <a:buNone/>
            </a:pPr>
            <a:r>
              <a:rPr lang="en-US" dirty="0" smtClean="0"/>
              <a:t>Paul     What’s the matter?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Mary     My arm hurts.</a:t>
            </a:r>
          </a:p>
          <a:p>
            <a:pPr>
              <a:buNone/>
            </a:pPr>
            <a:r>
              <a:rPr lang="en-US" dirty="0" smtClean="0"/>
              <a:t>Paul      Oh, dear! Is it your shoulder?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Mary     No, my shoulder is all right.</a:t>
            </a:r>
          </a:p>
          <a:p>
            <a:pPr>
              <a:buNone/>
            </a:pPr>
            <a:r>
              <a:rPr lang="en-US" dirty="0" smtClean="0"/>
              <a:t>Paul      Is it your elbow?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Mary     No, my elbow is all right. It’s my wrist.</a:t>
            </a:r>
          </a:p>
          <a:p>
            <a:pPr>
              <a:buNone/>
            </a:pPr>
            <a:r>
              <a:rPr lang="en-US" dirty="0" smtClean="0"/>
              <a:t>Paul      Does this hurt?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Mary     Ow! Yes.</a:t>
            </a:r>
          </a:p>
          <a:p>
            <a:pPr>
              <a:buNone/>
            </a:pPr>
            <a:r>
              <a:rPr lang="en-US" dirty="0" smtClean="0"/>
              <a:t>Paul      Sorry.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Mary     What’s are you doing?</a:t>
            </a:r>
          </a:p>
          <a:p>
            <a:pPr>
              <a:buNone/>
            </a:pPr>
            <a:r>
              <a:rPr lang="en-US" dirty="0" smtClean="0"/>
              <a:t>Paul       I’m calling the doctor.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Pain </a:t>
            </a:r>
            <a:r>
              <a:rPr lang="ru-RU" dirty="0" smtClean="0"/>
              <a:t> - боль</a:t>
            </a:r>
            <a:endParaRPr lang="en-US" dirty="0" smtClean="0"/>
          </a:p>
          <a:p>
            <a:r>
              <a:rPr lang="en-US" dirty="0" smtClean="0"/>
              <a:t>Painkillers</a:t>
            </a:r>
            <a:r>
              <a:rPr lang="ru-RU" dirty="0" smtClean="0"/>
              <a:t> - болеутоляющие</a:t>
            </a:r>
            <a:endParaRPr lang="en-US" dirty="0" smtClean="0"/>
          </a:p>
          <a:p>
            <a:r>
              <a:rPr lang="en-US" dirty="0" smtClean="0"/>
              <a:t>Medicine</a:t>
            </a:r>
            <a:r>
              <a:rPr lang="ru-RU" dirty="0" smtClean="0"/>
              <a:t> - лекарство</a:t>
            </a:r>
            <a:endParaRPr lang="en-US" dirty="0" smtClean="0"/>
          </a:p>
          <a:p>
            <a:r>
              <a:rPr lang="en-US" dirty="0" smtClean="0"/>
              <a:t>Ointment</a:t>
            </a:r>
            <a:r>
              <a:rPr lang="ru-RU" dirty="0" smtClean="0"/>
              <a:t> - мазь</a:t>
            </a:r>
            <a:endParaRPr lang="en-US" dirty="0" smtClean="0"/>
          </a:p>
          <a:p>
            <a:r>
              <a:rPr lang="en-US" dirty="0" smtClean="0"/>
              <a:t>Infection</a:t>
            </a:r>
            <a:r>
              <a:rPr lang="ru-RU" dirty="0" smtClean="0"/>
              <a:t> - инфекция</a:t>
            </a:r>
            <a:endParaRPr lang="en-US" dirty="0" smtClean="0"/>
          </a:p>
          <a:p>
            <a:r>
              <a:rPr lang="en-US" dirty="0" smtClean="0"/>
              <a:t>Tablets</a:t>
            </a:r>
            <a:r>
              <a:rPr lang="ru-RU" dirty="0" smtClean="0"/>
              <a:t> - таблетки</a:t>
            </a:r>
            <a:endParaRPr lang="en-US" dirty="0" smtClean="0"/>
          </a:p>
          <a:p>
            <a:r>
              <a:rPr lang="en-US" dirty="0" smtClean="0"/>
              <a:t>Prescription</a:t>
            </a:r>
            <a:r>
              <a:rPr lang="ru-RU" dirty="0" smtClean="0"/>
              <a:t> - рецепт</a:t>
            </a:r>
            <a:endParaRPr lang="en-US" dirty="0" smtClean="0"/>
          </a:p>
          <a:p>
            <a:r>
              <a:rPr lang="en-US" dirty="0" smtClean="0"/>
              <a:t>To sign</a:t>
            </a:r>
            <a:r>
              <a:rPr lang="ru-RU" dirty="0" smtClean="0"/>
              <a:t> - подписать</a:t>
            </a:r>
            <a:endParaRPr lang="en-US" dirty="0" smtClean="0"/>
          </a:p>
          <a:p>
            <a:r>
              <a:rPr lang="en-US" dirty="0" smtClean="0"/>
              <a:t>Twice a day</a:t>
            </a:r>
            <a:r>
              <a:rPr lang="ru-RU" dirty="0" smtClean="0"/>
              <a:t> – два раза в день</a:t>
            </a:r>
            <a:endParaRPr lang="en-US" dirty="0" smtClean="0"/>
          </a:p>
          <a:p>
            <a:r>
              <a:rPr lang="en-US" dirty="0" smtClean="0"/>
              <a:t>To rub</a:t>
            </a:r>
            <a:r>
              <a:rPr lang="ru-RU" dirty="0" smtClean="0"/>
              <a:t> - натирать</a:t>
            </a:r>
            <a:endParaRPr lang="en-US" dirty="0" smtClean="0"/>
          </a:p>
          <a:p>
            <a:r>
              <a:rPr lang="en-US" dirty="0" smtClean="0"/>
              <a:t>To rub it in</a:t>
            </a:r>
            <a:r>
              <a:rPr lang="ru-RU" dirty="0" smtClean="0"/>
              <a:t> - втирать</a:t>
            </a:r>
            <a:endParaRPr lang="en-US" dirty="0" smtClean="0"/>
          </a:p>
          <a:p>
            <a:r>
              <a:rPr lang="en-US" dirty="0" smtClean="0"/>
              <a:t>To make an appointment</a:t>
            </a:r>
            <a:r>
              <a:rPr lang="ru-RU" dirty="0" smtClean="0"/>
              <a:t> – назначить прием</a:t>
            </a:r>
            <a:endParaRPr lang="en-US" dirty="0" smtClean="0"/>
          </a:p>
          <a:p>
            <a:r>
              <a:rPr lang="en-US" dirty="0" smtClean="0"/>
              <a:t>Surgery</a:t>
            </a:r>
            <a:r>
              <a:rPr lang="ru-RU" dirty="0" smtClean="0"/>
              <a:t> - поликлиника</a:t>
            </a:r>
            <a:endParaRPr lang="en-US" dirty="0" smtClean="0"/>
          </a:p>
          <a:p>
            <a:r>
              <a:rPr lang="en-US" dirty="0" smtClean="0"/>
              <a:t>Patient</a:t>
            </a:r>
            <a:r>
              <a:rPr lang="ru-RU" dirty="0" smtClean="0"/>
              <a:t> - пациент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smtClean="0"/>
              <a:t>eeing the doctor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u="sng" dirty="0" smtClean="0">
                <a:solidFill>
                  <a:srgbClr val="FFC000"/>
                </a:solidFill>
              </a:rPr>
              <a:t>Receptionist </a:t>
            </a:r>
            <a:r>
              <a:rPr lang="en-US" i="1" dirty="0" smtClean="0">
                <a:solidFill>
                  <a:srgbClr val="FFC000"/>
                </a:solidFill>
              </a:rPr>
              <a:t>   Church Street Surgery, good morning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u="sng" dirty="0" smtClean="0"/>
              <a:t>Mr. Brown      </a:t>
            </a:r>
            <a:r>
              <a:rPr lang="en-US" i="1" dirty="0" smtClean="0"/>
              <a:t>Good morning. I’d like to make   … for my</a:t>
            </a:r>
          </a:p>
          <a:p>
            <a:pPr>
              <a:buNone/>
            </a:pPr>
            <a:r>
              <a:rPr lang="en-US" i="1" dirty="0" smtClean="0"/>
              <a:t>                        daughter, please.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FFC000"/>
                </a:solidFill>
              </a:rPr>
              <a:t>Receptionist     </a:t>
            </a:r>
            <a:r>
              <a:rPr lang="en-US" i="1" dirty="0" smtClean="0">
                <a:solidFill>
                  <a:srgbClr val="FFC000"/>
                </a:solidFill>
              </a:rPr>
              <a:t>Who is her  …?</a:t>
            </a:r>
          </a:p>
          <a:p>
            <a:pPr>
              <a:buNone/>
            </a:pPr>
            <a:r>
              <a:rPr lang="en-US" i="1" u="sng" dirty="0" smtClean="0"/>
              <a:t>Mr. Brown</a:t>
            </a:r>
            <a:r>
              <a:rPr lang="en-US" i="1" dirty="0" smtClean="0"/>
              <a:t>        Dr Edwards.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FFC000"/>
                </a:solidFill>
              </a:rPr>
              <a:t>Receptionist      </a:t>
            </a:r>
            <a:r>
              <a:rPr lang="en-US" i="1" dirty="0" smtClean="0">
                <a:solidFill>
                  <a:srgbClr val="FFC000"/>
                </a:solidFill>
              </a:rPr>
              <a:t>And what … your daughter’s  name?</a:t>
            </a:r>
          </a:p>
          <a:p>
            <a:pPr>
              <a:buNone/>
            </a:pPr>
            <a:r>
              <a:rPr lang="en-US" i="1" u="sng" dirty="0" smtClean="0"/>
              <a:t>Mr. Brown</a:t>
            </a:r>
            <a:r>
              <a:rPr lang="en-US" i="1" dirty="0" smtClean="0"/>
              <a:t>         Mary Smith. Can she see the doctor this</a:t>
            </a:r>
          </a:p>
          <a:p>
            <a:pPr>
              <a:buNone/>
            </a:pPr>
            <a:r>
              <a:rPr lang="en-US" i="1" dirty="0" smtClean="0"/>
              <a:t>                            morning?</a:t>
            </a:r>
          </a:p>
          <a:p>
            <a:pPr>
              <a:buNone/>
            </a:pPr>
            <a:r>
              <a:rPr lang="en-US" i="1" u="sng" dirty="0" smtClean="0">
                <a:solidFill>
                  <a:srgbClr val="FFC000"/>
                </a:solidFill>
              </a:rPr>
              <a:t>Receptionist       </a:t>
            </a:r>
            <a:r>
              <a:rPr lang="en-US" i="1" dirty="0" smtClean="0">
                <a:solidFill>
                  <a:srgbClr val="FFC000"/>
                </a:solidFill>
              </a:rPr>
              <a:t>I’m sorry, Dr Edwards is … all morning.</a:t>
            </a:r>
          </a:p>
          <a:p>
            <a:pPr>
              <a:buNone/>
            </a:pPr>
            <a:r>
              <a:rPr lang="en-US" i="1" dirty="0" smtClean="0">
                <a:solidFill>
                  <a:srgbClr val="FFC000"/>
                </a:solidFill>
              </a:rPr>
              <a:t>                              Can she come at four o’clock?</a:t>
            </a:r>
          </a:p>
          <a:p>
            <a:pPr>
              <a:buNone/>
            </a:pPr>
            <a:r>
              <a:rPr lang="en-US" i="1" dirty="0" smtClean="0"/>
              <a:t>Mr. Brown      Yes, that’s fine.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u="sng" dirty="0" smtClean="0">
                <a:solidFill>
                  <a:srgbClr val="FFC000"/>
                </a:solidFill>
              </a:rPr>
              <a:t>Receptionist   </a:t>
            </a:r>
            <a:r>
              <a:rPr lang="en-US" i="1" dirty="0" smtClean="0">
                <a:solidFill>
                  <a:srgbClr val="FFC000"/>
                </a:solidFill>
              </a:rPr>
              <a:t>Good. So that’s an … at four o’clock with</a:t>
            </a:r>
          </a:p>
          <a:p>
            <a:pPr>
              <a:buNone/>
            </a:pPr>
            <a:r>
              <a:rPr lang="en-US" i="1" dirty="0" smtClean="0">
                <a:solidFill>
                  <a:srgbClr val="FFC000"/>
                </a:solidFill>
              </a:rPr>
              <a:t>                          Dr. Edwards.</a:t>
            </a:r>
          </a:p>
          <a:p>
            <a:pPr>
              <a:buNone/>
            </a:pPr>
            <a:r>
              <a:rPr lang="en-US" i="1" u="sng" dirty="0" smtClean="0"/>
              <a:t>Mr. Brown</a:t>
            </a:r>
            <a:r>
              <a:rPr lang="en-US" i="1" dirty="0" smtClean="0"/>
              <a:t>      … . Goodbye.</a:t>
            </a:r>
          </a:p>
          <a:p>
            <a:pPr>
              <a:buNone/>
            </a:pPr>
            <a:r>
              <a:rPr lang="en-US" i="1" dirty="0" smtClean="0"/>
              <a:t>       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6477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u="sng" dirty="0" smtClean="0"/>
              <a:t>The Smith family’s doctor</a:t>
            </a:r>
          </a:p>
          <a:p>
            <a:pPr algn="just">
              <a:buNone/>
            </a:pPr>
            <a:r>
              <a:rPr lang="en-US" dirty="0" smtClean="0"/>
              <a:t>Dr Edwards is the Smith family’s doctor. He works at Church Street Surgery. Two other doctors work there, and three receptionists. A nurse works there in the afternoon. The practice has 3,500 patients. Dr Edwards sees between 25 &amp;30 patients every day. He usually sees patients at the surgery, but he sometimes visits patients in their homes. All of his patients are National Health Service patients: he doesn’t see any patients privately.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What is Mary’s doctor’s name?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Where does ho work?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How many other doctors work there?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How many patients does Dr Edwards see every day?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Where does he usually see patients?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Does he have a lot of private patients?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smtClean="0"/>
              <a:t>Which words go together?</a:t>
            </a:r>
            <a:endParaRPr lang="ru-R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791200"/>
          </a:xfrm>
        </p:spPr>
        <p:txBody>
          <a:bodyPr/>
          <a:lstStyle/>
          <a:p>
            <a:r>
              <a:rPr lang="en-US" b="1" dirty="0" smtClean="0"/>
              <a:t>1. all                           a) the matter</a:t>
            </a:r>
          </a:p>
          <a:p>
            <a:r>
              <a:rPr lang="en-US" b="1" dirty="0" smtClean="0"/>
              <a:t>2. can I                       b) sorry</a:t>
            </a:r>
          </a:p>
          <a:p>
            <a:r>
              <a:rPr lang="en-US" b="1" dirty="0" smtClean="0"/>
              <a:t>3. good                      c)right</a:t>
            </a:r>
          </a:p>
          <a:p>
            <a:r>
              <a:rPr lang="en-US" b="1" dirty="0" smtClean="0"/>
              <a:t>4. how                        d) often</a:t>
            </a:r>
          </a:p>
          <a:p>
            <a:r>
              <a:rPr lang="en-US" b="1" dirty="0" smtClean="0"/>
              <a:t>5. I’m                          e)morning</a:t>
            </a:r>
          </a:p>
          <a:p>
            <a:r>
              <a:rPr lang="en-US" b="1" dirty="0" smtClean="0"/>
              <a:t>6. make                      f) killers</a:t>
            </a:r>
          </a:p>
          <a:p>
            <a:r>
              <a:rPr lang="en-US" b="1" dirty="0" smtClean="0"/>
              <a:t>7. oh,                          g)help you</a:t>
            </a:r>
          </a:p>
          <a:p>
            <a:r>
              <a:rPr lang="en-US" b="1" dirty="0" smtClean="0"/>
              <a:t>8. pain                        h) dear</a:t>
            </a:r>
          </a:p>
          <a:p>
            <a:r>
              <a:rPr lang="en-US" b="1" dirty="0" smtClean="0"/>
              <a:t>9. twice                       i) an appointment</a:t>
            </a:r>
          </a:p>
          <a:p>
            <a:r>
              <a:rPr lang="en-US" b="1" dirty="0" smtClean="0"/>
              <a:t>10. what’s                   j) a day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5344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How careful are you about what you eat?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A) very careful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B) fairly careful </a:t>
            </a:r>
            <a:r>
              <a:rPr lang="en-US" sz="1800" dirty="0" smtClean="0">
                <a:solidFill>
                  <a:srgbClr val="FFC000"/>
                </a:solidFill>
              </a:rPr>
              <a:t>c)not very careful </a:t>
            </a:r>
            <a:r>
              <a:rPr lang="en-US" sz="1800" dirty="0" smtClean="0">
                <a:solidFill>
                  <a:srgbClr val="008000"/>
                </a:solidFill>
              </a:rPr>
              <a:t>d)not at all careful</a:t>
            </a:r>
          </a:p>
          <a:p>
            <a:r>
              <a:rPr lang="en-US" sz="2800" dirty="0" smtClean="0"/>
              <a:t>2. How often do you have fatty food?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 hardly ever 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b)twice a week    </a:t>
            </a:r>
            <a:r>
              <a:rPr lang="en-US" sz="1800" dirty="0" smtClean="0">
                <a:solidFill>
                  <a:srgbClr val="E88706"/>
                </a:solidFill>
              </a:rPr>
              <a:t>c)once a day </a:t>
            </a:r>
            <a:r>
              <a:rPr lang="en-US" sz="1800" dirty="0" smtClean="0"/>
              <a:t>      </a:t>
            </a:r>
            <a:r>
              <a:rPr lang="en-US" sz="1800" dirty="0" smtClean="0">
                <a:solidFill>
                  <a:srgbClr val="008000"/>
                </a:solidFill>
              </a:rPr>
              <a:t>d)twice a day  </a:t>
            </a:r>
          </a:p>
          <a:p>
            <a:r>
              <a:rPr lang="en-US" sz="3200" dirty="0" smtClean="0"/>
              <a:t>3. How often do you drink alcohol?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a) hardly ever 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b)twice a week    </a:t>
            </a:r>
            <a:r>
              <a:rPr lang="en-US" sz="1800" dirty="0" smtClean="0">
                <a:solidFill>
                  <a:srgbClr val="E88706"/>
                </a:solidFill>
              </a:rPr>
              <a:t>c)once a day </a:t>
            </a:r>
            <a:r>
              <a:rPr lang="en-US" sz="1800" dirty="0" smtClean="0"/>
              <a:t>      </a:t>
            </a:r>
            <a:r>
              <a:rPr lang="en-US" sz="1800" dirty="0" smtClean="0">
                <a:solidFill>
                  <a:srgbClr val="008000"/>
                </a:solidFill>
              </a:rPr>
              <a:t>d)twice a day  </a:t>
            </a:r>
          </a:p>
          <a:p>
            <a:r>
              <a:rPr lang="en-US" sz="3200" dirty="0" smtClean="0"/>
              <a:t>4. How much exercise do you do?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 a lot    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b) quite a lot        </a:t>
            </a:r>
            <a:r>
              <a:rPr lang="en-US" sz="1800" dirty="0" smtClean="0">
                <a:solidFill>
                  <a:srgbClr val="E88706"/>
                </a:solidFill>
              </a:rPr>
              <a:t>c) not very much   </a:t>
            </a:r>
            <a:r>
              <a:rPr lang="en-US" sz="1800" dirty="0" smtClean="0">
                <a:solidFill>
                  <a:srgbClr val="008000"/>
                </a:solidFill>
              </a:rPr>
              <a:t>d) hardly any</a:t>
            </a:r>
          </a:p>
          <a:p>
            <a:r>
              <a:rPr lang="en-US" sz="3200" dirty="0" smtClean="0"/>
              <a:t>5.How often do you go jogging?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 every day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b) once a week  </a:t>
            </a:r>
            <a:r>
              <a:rPr lang="en-US" sz="1800" dirty="0" smtClean="0">
                <a:solidFill>
                  <a:srgbClr val="E88706"/>
                </a:solidFill>
              </a:rPr>
              <a:t>c) once a month  </a:t>
            </a:r>
            <a:r>
              <a:rPr lang="en-US" sz="1800" dirty="0" smtClean="0">
                <a:solidFill>
                  <a:srgbClr val="008000"/>
                </a:solidFill>
              </a:rPr>
              <a:t>d) hardly ever</a:t>
            </a:r>
          </a:p>
          <a:p>
            <a:r>
              <a:rPr lang="en-US" sz="3200" dirty="0" smtClean="0"/>
              <a:t>6. How many kilometres do you walk in a normal day?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 three or more 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b) two  </a:t>
            </a:r>
            <a:r>
              <a:rPr lang="en-US" sz="1800" dirty="0" smtClean="0">
                <a:solidFill>
                  <a:srgbClr val="E88706"/>
                </a:solidFill>
              </a:rPr>
              <a:t>c) one   </a:t>
            </a:r>
            <a:r>
              <a:rPr lang="en-US" sz="1800" dirty="0" smtClean="0">
                <a:solidFill>
                  <a:srgbClr val="008000"/>
                </a:solidFill>
              </a:rPr>
              <a:t>d) less than one </a:t>
            </a:r>
          </a:p>
          <a:p>
            <a:r>
              <a:rPr lang="en-US" sz="2800" dirty="0" smtClean="0"/>
              <a:t>7. How often do you go swimming?</a:t>
            </a:r>
          </a:p>
          <a:p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a) 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every day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b) once a week  </a:t>
            </a:r>
            <a:r>
              <a:rPr lang="en-US" sz="1800" dirty="0" smtClean="0">
                <a:solidFill>
                  <a:srgbClr val="E88706"/>
                </a:solidFill>
              </a:rPr>
              <a:t>c) once a month   </a:t>
            </a:r>
            <a:r>
              <a:rPr lang="en-US" sz="1800" dirty="0" smtClean="0">
                <a:solidFill>
                  <a:srgbClr val="008000"/>
                </a:solidFill>
              </a:rPr>
              <a:t>d) hardly ever</a:t>
            </a:r>
          </a:p>
          <a:p>
            <a:endParaRPr lang="ru-RU" sz="1800" dirty="0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Are you fit?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</TotalTime>
  <Words>1222</Words>
  <Application>Microsoft Office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Opulent</vt:lpstr>
      <vt:lpstr>Trek</vt:lpstr>
      <vt:lpstr>Paper</vt:lpstr>
      <vt:lpstr>Verve</vt:lpstr>
      <vt:lpstr>Concourse</vt:lpstr>
      <vt:lpstr>Office Theme</vt:lpstr>
      <vt:lpstr>Slide 1</vt:lpstr>
      <vt:lpstr>Pats of the body</vt:lpstr>
      <vt:lpstr>Joints (суставы)</vt:lpstr>
      <vt:lpstr>Slide 4</vt:lpstr>
      <vt:lpstr>Seeing the doctor</vt:lpstr>
      <vt:lpstr>Slide 6</vt:lpstr>
      <vt:lpstr>Slide 7</vt:lpstr>
      <vt:lpstr>Which words go together?</vt:lpstr>
      <vt:lpstr>Are you fit?</vt:lpstr>
      <vt:lpstr>Slide 10</vt:lpstr>
      <vt:lpstr>Обратите внимание , что это слово можно употреблять в разных случаях:</vt:lpstr>
      <vt:lpstr>Write a questionnaire (опросник) with the title “Have you got a healthy lifestyle?”. Write at least 10 questions using the following phrases:</vt:lpstr>
      <vt:lpstr>Verbs, nouns &amp; adjectives</vt:lpstr>
      <vt:lpstr>Slide 14</vt:lpstr>
      <vt:lpstr>Which words go together?</vt:lpstr>
      <vt:lpstr>Выберите из предыдущего упражнения слова, чтобы составить полные предложения.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Марина</cp:lastModifiedBy>
  <cp:revision>24</cp:revision>
  <dcterms:created xsi:type="dcterms:W3CDTF">2006-08-16T00:00:00Z</dcterms:created>
  <dcterms:modified xsi:type="dcterms:W3CDTF">2009-11-06T08:50:23Z</dcterms:modified>
</cp:coreProperties>
</file>