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2" r:id="rId3"/>
    <p:sldId id="265" r:id="rId4"/>
    <p:sldId id="267" r:id="rId5"/>
    <p:sldId id="263" r:id="rId6"/>
    <p:sldId id="270" r:id="rId7"/>
    <p:sldId id="261" r:id="rId8"/>
    <p:sldId id="269" r:id="rId9"/>
    <p:sldId id="258" r:id="rId10"/>
    <p:sldId id="266" r:id="rId11"/>
    <p:sldId id="256" r:id="rId12"/>
    <p:sldId id="26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18" autoAdjust="0"/>
  </p:normalViewPr>
  <p:slideViewPr>
    <p:cSldViewPr>
      <p:cViewPr varScale="1">
        <p:scale>
          <a:sx n="85" d="100"/>
          <a:sy n="85" d="100"/>
        </p:scale>
        <p:origin x="-82" y="-17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733B-BDA1-47DC-8844-BB4CBB7A9E69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60132-5C32-4FA7-AEF0-2364BCAA7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BCFCA-6704-4FF7-8EF2-9004E54FEB40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B7DF2-5BA3-4695-8871-7930C5F49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508AC-9627-4976-ACFC-974DDC6D8BC2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FD8E4-EA6D-4314-9A7E-70A2F24E6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AB0C-F4EF-4996-BB97-EE92ED749046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3BFCB-CA21-49A8-9087-840C1D289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28BB6-F829-4ABC-B131-FDBEF21DF3B5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59F09-4CBC-4626-8D5F-A61222815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DE23A-092F-4E3C-8EE2-54515ABC634D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B22F9-44F5-4710-AA2E-4A1045541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20A67-025F-4929-A477-7D5EB1EDAE4D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28FD-D1FD-4769-9329-9662A2D18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6D9A8-4A77-4F52-98CE-2786AF2D8572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9E480-FA23-4558-8337-7E7E73E20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413-46E0-4EDE-A330-69358522E68D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E4E7D-F7D3-4021-B139-D031A4994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A98DB-C870-4ED1-BCEC-1D32EFCB2FE4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3B658-F36F-408E-9A23-F01DBCFBA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FB369-146E-4B88-9C3C-394697B5D1DE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E6769-09E1-4B6C-9064-5E3C70C1B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6D086A-5A60-4EDE-A443-370CC67CF951}" type="datetimeFigureOut">
              <a:rPr lang="ru-RU"/>
              <a:pPr>
                <a:defRPr/>
              </a:pPr>
              <a:t>13.06.2006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57DD72-2217-44B3-B882-DA0EA64B2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I:\мое\Модные прически 2009 - Devushkino.RU - Нижний Новгород - Женский журнал_files\pucho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286124"/>
            <a:ext cx="2317752" cy="1208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71472" y="1772938"/>
            <a:ext cx="7715304" cy="70788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        Геометрия прически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5500688" y="4941888"/>
            <a:ext cx="32861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Учитель</a:t>
            </a:r>
            <a:r>
              <a:rPr lang="en-US" b="1">
                <a:latin typeface="Calibri" pitchFamily="34" charset="0"/>
              </a:rPr>
              <a:t> </a:t>
            </a:r>
            <a:r>
              <a:rPr lang="ru-RU" b="1"/>
              <a:t>математики высшей категории</a:t>
            </a:r>
            <a:r>
              <a:rPr lang="ru-RU" b="1">
                <a:latin typeface="Calibri" pitchFamily="34" charset="0"/>
              </a:rPr>
              <a:t> Егорова Е.В.</a:t>
            </a:r>
            <a:endParaRPr lang="en-US" b="1">
              <a:latin typeface="Calibri" pitchFamily="34" charset="0"/>
            </a:endParaRPr>
          </a:p>
          <a:p>
            <a:r>
              <a:rPr lang="ru-RU" b="1"/>
              <a:t>Мастер парикмахерского дела Забродина В.С.</a:t>
            </a:r>
          </a:p>
          <a:p>
            <a:r>
              <a:rPr lang="ru-RU" b="1">
                <a:latin typeface="Calibri" pitchFamily="34" charset="0"/>
              </a:rPr>
              <a:t>МОУ  Школа №177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:\мое\Модные прически 2009 - Devushkino.RU - Нижний Новгород - Женский журнал_files\st3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14438"/>
            <a:ext cx="8001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484438" y="404813"/>
            <a:ext cx="5256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u="sng"/>
              <a:t>Начес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жиделева\1110bea_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714375"/>
            <a:ext cx="7643812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987675" y="0"/>
            <a:ext cx="460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u="sng"/>
              <a:t>Пряди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мое\Модные прически 2009 - Devushkino.RU - Нижний Новгород - Женский журнал_files\newwoman_ru_hairdresses_2009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1143000"/>
            <a:ext cx="8585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132138" y="549275"/>
            <a:ext cx="475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u="sng"/>
              <a:t>Украшение в волосах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мое\Модные прически 2009 - Devushkino.RU - Нижний Новгород - Женский журнал_files\glad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1214438"/>
            <a:ext cx="86614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824163" y="350838"/>
            <a:ext cx="2687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i="1" u="sng"/>
              <a:t>Гладкие волосы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:\мое\Модные прически 2009 - Devushkino.RU - Нижний Новгород - Женский журнал_files\st31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571625"/>
            <a:ext cx="80724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059113" y="333375"/>
            <a:ext cx="33131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u="sng"/>
              <a:t>Геометрические формы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:\мое\Модные прически 2009 - Devushkino.RU - Нижний Новгород - Женский журнал_files\puchok2.jpg"/>
          <p:cNvPicPr>
            <a:picLocks noChangeAspect="1" noChangeArrowheads="1"/>
          </p:cNvPicPr>
          <p:nvPr/>
        </p:nvPicPr>
        <p:blipFill>
          <a:blip r:embed="rId2" cstate="print"/>
          <a:srcRect r="867"/>
          <a:stretch>
            <a:fillRect/>
          </a:stretch>
        </p:blipFill>
        <p:spPr bwMode="auto">
          <a:xfrm>
            <a:off x="357188" y="1000125"/>
            <a:ext cx="83185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203575" y="188913"/>
            <a:ext cx="424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u="sng"/>
              <a:t>пучок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мое\Модные прически 2009 - Devushkino.RU - Нижний Новгород - Женский журнал_files\ko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643063"/>
            <a:ext cx="835818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03575" y="54927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u="sng"/>
              <a:t>Косы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836613"/>
            <a:ext cx="7993062" cy="4897437"/>
          </a:xfrm>
          <a:prstGeom prst="rect">
            <a:avLst/>
          </a:prstGeom>
          <a:noFill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987675" y="476250"/>
            <a:ext cx="33131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u="sng"/>
              <a:t>Боб</a:t>
            </a:r>
          </a:p>
          <a:p>
            <a:pPr algn="ctr">
              <a:spcBef>
                <a:spcPct val="50000"/>
              </a:spcBef>
            </a:pPr>
            <a:endParaRPr lang="ru-RU" sz="2400" b="1" i="1" u="sng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мое\Модные прически 2009 - Devushkino.RU - Нижний Новгород - Женский журнал_files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57313"/>
            <a:ext cx="82867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348038" y="260350"/>
            <a:ext cx="424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u="sng"/>
              <a:t>Каре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otkrwtwj%20lo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052513"/>
            <a:ext cx="7632700" cy="5400675"/>
          </a:xfrm>
          <a:prstGeom prst="rect">
            <a:avLst/>
          </a:prstGeom>
          <a:noFill/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040063" y="134938"/>
            <a:ext cx="2657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i="1" u="sng"/>
              <a:t>Открытый лоб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4099" name="Picture 2" descr="I:\мое\Модные прически 2009 - Devushkino.RU - Нижний Новгород - Женский журнал_files\4el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00125"/>
            <a:ext cx="76438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124075" y="333375"/>
            <a:ext cx="5903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u="sng"/>
              <a:t>Челка длинная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37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12</cp:revision>
  <dcterms:modified xsi:type="dcterms:W3CDTF">2006-06-12T20:33:52Z</dcterms:modified>
</cp:coreProperties>
</file>