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activeX/activeX1.xml" ContentType="application/vnd.ms-office.activeX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2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4" r:id="rId2"/>
  </p:sldMasterIdLst>
  <p:notesMasterIdLst>
    <p:notesMasterId r:id="rId15"/>
  </p:notesMasterIdLst>
  <p:sldIdLst>
    <p:sldId id="256" r:id="rId3"/>
    <p:sldId id="266" r:id="rId4"/>
    <p:sldId id="257" r:id="rId5"/>
    <p:sldId id="261" r:id="rId6"/>
    <p:sldId id="264" r:id="rId7"/>
    <p:sldId id="258" r:id="rId8"/>
    <p:sldId id="267" r:id="rId9"/>
    <p:sldId id="265" r:id="rId10"/>
    <p:sldId id="262" r:id="rId11"/>
    <p:sldId id="263" r:id="rId12"/>
    <p:sldId id="260" r:id="rId13"/>
    <p:sldId id="259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FF"/>
    <a:srgbClr val="F4F4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E24288B-C89A-4F03-BA61-899DDC07C6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7646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5867D82-7765-46B6-9568-3C8B22F47017}" type="slidenum">
              <a:rPr lang="ru-RU" smtClean="0">
                <a:latin typeface="Arial" charset="0"/>
              </a:rPr>
              <a:pPr eaLnBrk="1" hangingPunct="1"/>
              <a:t>1</a:t>
            </a:fld>
            <a:endParaRPr lang="ru-RU" smtClean="0">
              <a:latin typeface="Arial" charset="0"/>
            </a:endParaRPr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ru-RU" smtClean="0"/>
              <a:t>Версия от 22.08.2010 г. Последнюю версию шаблона смотрите на сайте «Тестирование в </a:t>
            </a:r>
            <a:r>
              <a:rPr lang="en-US" smtClean="0"/>
              <a:t>MS PowerPoint</a:t>
            </a:r>
            <a:r>
              <a:rPr lang="ru-RU" smtClean="0"/>
              <a:t>» http://www.rosinka.vrn.ru/pp/</a:t>
            </a:r>
          </a:p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ru-RU" smtClean="0"/>
              <a:t>В  шаблоне использована идея перемещения объектов в режиме просмотра демонстрации, предложенная Гансом Хофманом (Hans Werner Hofmann </a:t>
            </a:r>
            <a:r>
              <a:rPr lang="en-US" smtClean="0"/>
              <a:t>hw@lemitec.de</a:t>
            </a:r>
            <a:r>
              <a:rPr lang="ru-RU" smtClean="0"/>
              <a:t>)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ru-RU" smtClean="0"/>
              <a:t>В  шаблоне использована идея перемещения объектов в режиме просмотра демонстрации, предложенная Гансом Хофманом (Hans Werner Hofmann </a:t>
            </a:r>
            <a:r>
              <a:rPr lang="en-US" smtClean="0"/>
              <a:t>hw@lemitec.de</a:t>
            </a:r>
            <a:r>
              <a:rPr lang="ru-RU" smtClean="0"/>
              <a:t>)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FCB5F11-1440-488C-B529-52BBD5763AAB}" type="slidenum">
              <a:rPr lang="ru-RU" smtClean="0">
                <a:latin typeface="Arial" charset="0"/>
              </a:rPr>
              <a:pPr eaLnBrk="1" hangingPunct="1"/>
              <a:t>12</a:t>
            </a:fld>
            <a:endParaRPr lang="ru-RU" smtClean="0">
              <a:latin typeface="Arial" charset="0"/>
            </a:endParaRPr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8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34819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34820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34821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grpSp>
          <p:nvGrpSpPr>
            <p:cNvPr id="34822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34823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34824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34825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34826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4827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3482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4829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4830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4831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4832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483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pic>
              <p:nvPicPr>
                <p:cNvPr id="34834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835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836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837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838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839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840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841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34842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34843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844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845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846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847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848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849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850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851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852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853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854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855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856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857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858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859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860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861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34862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63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64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65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66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67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68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69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70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34871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72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endParaRPr kumimoji="1" lang="ru-RU"/>
            </a:p>
          </p:txBody>
        </p:sp>
      </p:grpSp>
      <p:sp>
        <p:nvSpPr>
          <p:cNvPr id="34873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4874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34875" name="Rectangle 5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1C690E00-9D9E-410B-AFA0-4994BF4E6884}" type="datetimeFigureOut">
              <a:rPr lang="ru-RU"/>
              <a:pPr/>
              <a:t>01.12.2013</a:t>
            </a:fld>
            <a:endParaRPr lang="ru-RU"/>
          </a:p>
        </p:txBody>
      </p:sp>
      <p:sp>
        <p:nvSpPr>
          <p:cNvPr id="34876" name="Rectangle 6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4877" name="Rectangle 6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4457FF0-0868-4F77-8EBA-281D35DA101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6929D1-0C1F-4D4B-A79E-7D5186C46D67}" type="datetimeFigureOut">
              <a:rPr lang="ru-RU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0CBF5B-DA6E-42C0-8BC6-E05DF8C52B2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60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6646CA-E51F-40C9-B981-1BED2F45AB81}" type="datetimeFigureOut">
              <a:rPr lang="ru-RU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CCF55E-1441-4B75-A527-3CE2B630387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5483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288A4DA-1202-467C-9A4C-967A011CD632}" type="datetimeFigureOut">
              <a:rPr lang="ru-RU"/>
              <a:pPr/>
              <a:t>01.12.2013</a:t>
            </a:fld>
            <a:endParaRPr lang="ru-RU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244D214-8B40-4C5C-B9FD-47DCCA3FC31D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37896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37897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898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899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37900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37901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02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03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04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05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37906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37907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08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09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37910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37911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12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13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14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915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37916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17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17D09B-93EF-44B9-AFBB-A058B78EAC69}" type="datetimeFigureOut">
              <a:rPr lang="ru-RU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4FEDF6-8BD2-41D3-985E-77F2B2A99C6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2124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97D174-8BB1-4A81-A468-FF940E34BD58}" type="datetimeFigureOut">
              <a:rPr lang="ru-RU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3F9D53-5D96-4BBC-91F1-EB641AEF054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2334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D51C2E-BD7E-42D5-BD73-E6C45613A16E}" type="datetimeFigureOut">
              <a:rPr lang="ru-RU"/>
              <a:pPr/>
              <a:t>01.12.2013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694DFF-26C8-4C50-9B7F-B649BCEDB6F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5964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8C4DC2-C391-4558-9CCF-0089DBFA5860}" type="datetimeFigureOut">
              <a:rPr lang="ru-RU"/>
              <a:pPr/>
              <a:t>01.12.2013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EC7111-7692-48EB-8A95-5787A9CA3A1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7453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7C7F0E-876C-4747-AA35-3EA7373E31A4}" type="datetimeFigureOut">
              <a:rPr lang="ru-RU"/>
              <a:pPr/>
              <a:t>01.12.2013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60B65F-6D15-4B9D-9013-5E349B58397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321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83FDED-D529-4B7E-A088-D118052E9683}" type="datetimeFigureOut">
              <a:rPr lang="ru-RU"/>
              <a:pPr/>
              <a:t>01.12.2013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1B6EB5-5609-4C0F-9BF5-D847D80BBA4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3325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FDD1CB-A83F-4CC7-8572-F0821C8A65BB}" type="datetimeFigureOut">
              <a:rPr lang="ru-RU"/>
              <a:pPr/>
              <a:t>01.12.2013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06D8C3-39CD-428E-AE4A-E81CB609CCB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486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891799-1EFF-460F-9F12-02D0E4F58B1D}" type="datetimeFigureOut">
              <a:rPr lang="ru-RU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74865B-FD3B-433B-AE4D-486F81D2258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10139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A610B3-9ED3-49E7-A63A-B321CCE1B7E5}" type="datetimeFigureOut">
              <a:rPr lang="ru-RU"/>
              <a:pPr/>
              <a:t>01.12.2013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AC7CDB-1F6E-4F3D-8757-C01700680CF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9287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907375-8847-42DD-86FC-1C8E9DBD5BE5}" type="datetimeFigureOut">
              <a:rPr lang="ru-RU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FB634C-55C4-4585-898E-1DE006873A2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116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74E94F-1441-46B0-A506-ADFA9224F306}" type="datetimeFigureOut">
              <a:rPr lang="ru-RU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DD859-A33F-4D40-BC0B-7B96A82FBFA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740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EE582F-3626-42F0-B79B-03B02EA0954C}" type="datetimeFigureOut">
              <a:rPr lang="ru-RU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8E62C-E00F-4007-973E-0E8249368A1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812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A1A060-8F11-48E0-A01B-501071542B5E}" type="datetimeFigureOut">
              <a:rPr lang="ru-RU"/>
              <a:pPr/>
              <a:t>01.12.2013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5BC889-EE82-4D84-AA8E-6AF3253BF23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035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526493-6E19-4450-8F05-9EF51EAC2645}" type="datetimeFigureOut">
              <a:rPr lang="ru-RU"/>
              <a:pPr/>
              <a:t>01.12.2013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ED761E-849A-40E6-AB61-415FC962F5B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512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09134B-77B9-4626-A852-C8667732A7EC}" type="datetimeFigureOut">
              <a:rPr lang="ru-RU"/>
              <a:pPr/>
              <a:t>01.12.2013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3E3784-6382-4840-82DB-6DF86A19FFD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018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C7B1BC-F225-495A-8D69-71B131BB67FB}" type="datetimeFigureOut">
              <a:rPr lang="ru-RU"/>
              <a:pPr/>
              <a:t>01.12.2013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B72EC1-A172-4C35-895C-FE01F1CDE7E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750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C24A37-9A7D-4AE3-AAA2-8803185C2B60}" type="datetimeFigureOut">
              <a:rPr lang="ru-RU"/>
              <a:pPr/>
              <a:t>01.12.2013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E606D2-A5E9-4A48-A709-9D460630A56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703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D3A927-D03A-4EFD-80D8-69E20A07C02F}" type="datetimeFigureOut">
              <a:rPr lang="ru-RU"/>
              <a:pPr/>
              <a:t>01.12.2013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BCE4D3-EA2E-40A7-913A-D9E82F0B334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700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3379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3379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3379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grpSp>
          <p:nvGrpSpPr>
            <p:cNvPr id="33798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33799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33800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33801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33802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3803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33804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3805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3806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3807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3808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3809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pic>
              <p:nvPicPr>
                <p:cNvPr id="33810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811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812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813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814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815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816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817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3381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3381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82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82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82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82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82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82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82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82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82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82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83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83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83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83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83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83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83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83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33838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39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40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41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42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43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44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45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46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33847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48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endParaRPr kumimoji="1" lang="ru-RU"/>
            </a:p>
          </p:txBody>
        </p:sp>
      </p:grpSp>
      <p:sp>
        <p:nvSpPr>
          <p:cNvPr id="33849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3850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3851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6D299096-D383-4BA4-B966-9661F810F5B3}" type="datetimeFigureOut">
              <a:rPr lang="ru-RU"/>
              <a:pPr/>
              <a:t>01.12.2013</a:t>
            </a:fld>
            <a:endParaRPr lang="ru-RU"/>
          </a:p>
        </p:txBody>
      </p:sp>
      <p:sp>
        <p:nvSpPr>
          <p:cNvPr id="33852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ru-RU"/>
          </a:p>
        </p:txBody>
      </p:sp>
      <p:sp>
        <p:nvSpPr>
          <p:cNvPr id="33853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39C20B45-819C-481F-91CD-A82E6AB4E83F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BBDF443A-9FA2-4A02-BDFA-FCE22CD7CC53}" type="datetimeFigureOut">
              <a:rPr lang="ru-RU"/>
              <a:pPr/>
              <a:t>01.12.2013</a:t>
            </a:fld>
            <a:endParaRPr lang="ru-RU"/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DE33C142-7289-4DBF-82D0-61C7683189D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3687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7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3687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36875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6876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6877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6878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6879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6880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6881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6882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6883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36884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36885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36886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887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888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36889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890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891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36892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36893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894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895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896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897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898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899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00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36901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36902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6903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6904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36905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36906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36907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36908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09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10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11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12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13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14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15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36916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3.xml"/><Relationship Id="rId13" Type="http://schemas.openxmlformats.org/officeDocument/2006/relationships/image" Target="../media/image17.png"/><Relationship Id="rId3" Type="http://schemas.openxmlformats.org/officeDocument/2006/relationships/tags" Target="../tags/tag18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6.png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tags" Target="../tags/tag21.xml"/><Relationship Id="rId11" Type="http://schemas.openxmlformats.org/officeDocument/2006/relationships/image" Target="../media/image15.png"/><Relationship Id="rId5" Type="http://schemas.openxmlformats.org/officeDocument/2006/relationships/tags" Target="../tags/tag20.xml"/><Relationship Id="rId10" Type="http://schemas.openxmlformats.org/officeDocument/2006/relationships/image" Target="../media/image14.png"/><Relationship Id="rId4" Type="http://schemas.openxmlformats.org/officeDocument/2006/relationships/tags" Target="../tags/tag19.xml"/><Relationship Id="rId9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.xml"/><Relationship Id="rId13" Type="http://schemas.openxmlformats.org/officeDocument/2006/relationships/image" Target="../media/image12.jpeg"/><Relationship Id="rId3" Type="http://schemas.openxmlformats.org/officeDocument/2006/relationships/tags" Target="../tags/tag9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1.jpeg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11" Type="http://schemas.openxmlformats.org/officeDocument/2006/relationships/image" Target="../media/image10.jpeg"/><Relationship Id="rId5" Type="http://schemas.openxmlformats.org/officeDocument/2006/relationships/tags" Target="../tags/tag11.xml"/><Relationship Id="rId10" Type="http://schemas.openxmlformats.org/officeDocument/2006/relationships/image" Target="../media/image9.jpeg"/><Relationship Id="rId4" Type="http://schemas.openxmlformats.org/officeDocument/2006/relationships/tags" Target="../tags/tag10.xml"/><Relationship Id="rId9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0" y="6286500"/>
            <a:ext cx="9144000" cy="6207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cs typeface="+mn-cs"/>
            </a:endParaRPr>
          </a:p>
        </p:txBody>
      </p:sp>
      <p:sp>
        <p:nvSpPr>
          <p:cNvPr id="1028" name="Out_Zd"/>
          <p:cNvSpPr txBox="1">
            <a:spLocks noChangeArrowheads="1"/>
          </p:cNvSpPr>
          <p:nvPr/>
        </p:nvSpPr>
        <p:spPr bwMode="auto">
          <a:xfrm>
            <a:off x="1835150" y="6435725"/>
            <a:ext cx="503238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>
                <a:latin typeface="Arial" charset="0"/>
              </a:rPr>
              <a:t>10</a:t>
            </a:r>
          </a:p>
        </p:txBody>
      </p:sp>
      <p:sp>
        <p:nvSpPr>
          <p:cNvPr id="1029" name="Out_Tim"/>
          <p:cNvSpPr txBox="1">
            <a:spLocks noChangeArrowheads="1"/>
          </p:cNvSpPr>
          <p:nvPr/>
        </p:nvSpPr>
        <p:spPr bwMode="auto">
          <a:xfrm>
            <a:off x="8053388" y="6435725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>
                <a:latin typeface="Arial" charset="0"/>
              </a:rPr>
              <a:t>7</a:t>
            </a:r>
            <a:endParaRPr lang="ru-RU" b="1">
              <a:latin typeface="Arial" charset="0"/>
            </a:endParaRPr>
          </a:p>
        </p:txBody>
      </p:sp>
      <p:sp>
        <p:nvSpPr>
          <p:cNvPr id="1030" name="Tx_Zd"/>
          <p:cNvSpPr txBox="1">
            <a:spLocks noChangeArrowheads="1"/>
          </p:cNvSpPr>
          <p:nvPr/>
        </p:nvSpPr>
        <p:spPr bwMode="auto">
          <a:xfrm>
            <a:off x="539750" y="6491288"/>
            <a:ext cx="122396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ru-RU" sz="1400">
                <a:latin typeface="Arial" charset="0"/>
              </a:rPr>
              <a:t>Всего заданий</a:t>
            </a:r>
          </a:p>
        </p:txBody>
      </p:sp>
      <p:sp>
        <p:nvSpPr>
          <p:cNvPr id="1031" name="Tx_Tim"/>
          <p:cNvSpPr txBox="1">
            <a:spLocks noChangeArrowheads="1"/>
          </p:cNvSpPr>
          <p:nvPr/>
        </p:nvSpPr>
        <p:spPr bwMode="auto">
          <a:xfrm>
            <a:off x="6227763" y="6491288"/>
            <a:ext cx="172878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ru-RU" sz="1400">
                <a:latin typeface="Arial" charset="0"/>
              </a:rPr>
              <a:t>Время тестирования</a:t>
            </a:r>
          </a:p>
        </p:txBody>
      </p:sp>
      <p:sp>
        <p:nvSpPr>
          <p:cNvPr id="1032" name="Tx_min"/>
          <p:cNvSpPr txBox="1">
            <a:spLocks noChangeArrowheads="1"/>
          </p:cNvSpPr>
          <p:nvPr/>
        </p:nvSpPr>
        <p:spPr bwMode="auto">
          <a:xfrm>
            <a:off x="8629650" y="6491288"/>
            <a:ext cx="4318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400">
                <a:latin typeface="Arial" charset="0"/>
              </a:rPr>
              <a:t>мин.</a:t>
            </a: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3300413" y="5156200"/>
            <a:ext cx="2520950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400">
                <a:latin typeface="Arial" charset="0"/>
              </a:rPr>
              <a:t>Введите фамилию и имя</a:t>
            </a:r>
          </a:p>
        </p:txBody>
      </p:sp>
      <p:sp>
        <p:nvSpPr>
          <p:cNvPr id="3083" name="Rectangle 11">
            <a:hlinkClick r:id="" action="ppaction://macro?name=dd"/>
          </p:cNvPr>
          <p:cNvSpPr>
            <a:spLocks noChangeArrowheads="1"/>
          </p:cNvSpPr>
          <p:nvPr/>
        </p:nvSpPr>
        <p:spPr bwMode="auto">
          <a:xfrm>
            <a:off x="684213" y="17780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8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Тест</a:t>
            </a:r>
          </a:p>
        </p:txBody>
      </p:sp>
      <p:sp>
        <p:nvSpPr>
          <p:cNvPr id="1035" name="Rectangle 12"/>
          <p:cNvSpPr>
            <a:spLocks noChangeArrowheads="1"/>
          </p:cNvSpPr>
          <p:nvPr/>
        </p:nvSpPr>
        <p:spPr bwMode="auto">
          <a:xfrm>
            <a:off x="1363663" y="3208338"/>
            <a:ext cx="6400800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200" b="1">
                <a:solidFill>
                  <a:schemeClr val="bg2"/>
                </a:solidFill>
                <a:latin typeface="Times New Roman" pitchFamily="18" charset="0"/>
              </a:rPr>
              <a:t>по теме</a:t>
            </a:r>
          </a:p>
          <a:p>
            <a:pPr marL="342900" indent="-342900" algn="ctr">
              <a:spcBef>
                <a:spcPct val="20000"/>
              </a:spcBef>
            </a:pPr>
            <a:r>
              <a:rPr lang="ru-RU" sz="3200" b="1">
                <a:solidFill>
                  <a:schemeClr val="bg2"/>
                </a:solidFill>
                <a:latin typeface="Times New Roman" pitchFamily="18" charset="0"/>
              </a:rPr>
              <a:t>«Дополнительные устройства компьютера»</a:t>
            </a:r>
          </a:p>
        </p:txBody>
      </p:sp>
      <p:grpSp>
        <p:nvGrpSpPr>
          <p:cNvPr id="1036" name="Group 20"/>
          <p:cNvGrpSpPr>
            <a:grpSpLocks/>
          </p:cNvGrpSpPr>
          <p:nvPr/>
        </p:nvGrpSpPr>
        <p:grpSpPr bwMode="auto">
          <a:xfrm>
            <a:off x="179388" y="404813"/>
            <a:ext cx="463550" cy="369887"/>
            <a:chOff x="143" y="794"/>
            <a:chExt cx="292" cy="233"/>
          </a:xfrm>
        </p:grpSpPr>
        <p:grpSp>
          <p:nvGrpSpPr>
            <p:cNvPr id="1038" name="Group 21"/>
            <p:cNvGrpSpPr>
              <a:grpSpLocks noChangeAspect="1"/>
            </p:cNvGrpSpPr>
            <p:nvPr/>
          </p:nvGrpSpPr>
          <p:grpSpPr bwMode="auto">
            <a:xfrm>
              <a:off x="144" y="801"/>
              <a:ext cx="291" cy="225"/>
              <a:chOff x="2229" y="6190"/>
              <a:chExt cx="3621" cy="2813"/>
            </a:xfrm>
          </p:grpSpPr>
          <p:sp>
            <p:nvSpPr>
              <p:cNvPr id="1048" name="Freeform 22"/>
              <p:cNvSpPr>
                <a:spLocks noChangeAspect="1"/>
              </p:cNvSpPr>
              <p:nvPr/>
            </p:nvSpPr>
            <p:spPr bwMode="auto">
              <a:xfrm>
                <a:off x="2229" y="6190"/>
                <a:ext cx="3621" cy="2813"/>
              </a:xfrm>
              <a:custGeom>
                <a:avLst/>
                <a:gdLst>
                  <a:gd name="T0" fmla="*/ 3612 w 3621"/>
                  <a:gd name="T1" fmla="*/ 2813 h 2813"/>
                  <a:gd name="T2" fmla="*/ 12 w 3621"/>
                  <a:gd name="T3" fmla="*/ 2809 h 2813"/>
                  <a:gd name="T4" fmla="*/ 12 w 3621"/>
                  <a:gd name="T5" fmla="*/ 0 h 2813"/>
                  <a:gd name="T6" fmla="*/ 3612 w 3621"/>
                  <a:gd name="T7" fmla="*/ 2813 h 281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21"/>
                  <a:gd name="T13" fmla="*/ 0 h 2813"/>
                  <a:gd name="T14" fmla="*/ 3621 w 3621"/>
                  <a:gd name="T15" fmla="*/ 2813 h 281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21" h="2813">
                    <a:moveTo>
                      <a:pt x="3612" y="2813"/>
                    </a:moveTo>
                    <a:cubicBezTo>
                      <a:pt x="1812" y="2811"/>
                      <a:pt x="12" y="2809"/>
                      <a:pt x="12" y="2809"/>
                    </a:cubicBezTo>
                    <a:cubicBezTo>
                      <a:pt x="12" y="2809"/>
                      <a:pt x="12" y="1404"/>
                      <a:pt x="12" y="0"/>
                    </a:cubicBezTo>
                    <a:cubicBezTo>
                      <a:pt x="0" y="1469"/>
                      <a:pt x="3621" y="1235"/>
                      <a:pt x="3612" y="2813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>
                  <a:latin typeface="Tahoma" pitchFamily="34" charset="0"/>
                </a:endParaRPr>
              </a:p>
            </p:txBody>
          </p:sp>
          <p:sp>
            <p:nvSpPr>
              <p:cNvPr id="1049" name="Freeform 23"/>
              <p:cNvSpPr>
                <a:spLocks noChangeAspect="1"/>
              </p:cNvSpPr>
              <p:nvPr/>
            </p:nvSpPr>
            <p:spPr bwMode="auto">
              <a:xfrm>
                <a:off x="2406" y="6795"/>
                <a:ext cx="876" cy="1770"/>
              </a:xfrm>
              <a:custGeom>
                <a:avLst/>
                <a:gdLst>
                  <a:gd name="T0" fmla="*/ 0 w 876"/>
                  <a:gd name="T1" fmla="*/ 0 h 1770"/>
                  <a:gd name="T2" fmla="*/ 876 w 876"/>
                  <a:gd name="T3" fmla="*/ 594 h 1770"/>
                  <a:gd name="T4" fmla="*/ 538 w 876"/>
                  <a:gd name="T5" fmla="*/ 1625 h 1770"/>
                  <a:gd name="T6" fmla="*/ 0 w 876"/>
                  <a:gd name="T7" fmla="*/ 1770 h 1770"/>
                  <a:gd name="T8" fmla="*/ 0 w 876"/>
                  <a:gd name="T9" fmla="*/ 0 h 17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76"/>
                  <a:gd name="T16" fmla="*/ 0 h 1770"/>
                  <a:gd name="T17" fmla="*/ 876 w 876"/>
                  <a:gd name="T18" fmla="*/ 1770 h 17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76" h="1770">
                    <a:moveTo>
                      <a:pt x="0" y="0"/>
                    </a:moveTo>
                    <a:cubicBezTo>
                      <a:pt x="126" y="237"/>
                      <a:pt x="648" y="513"/>
                      <a:pt x="876" y="594"/>
                    </a:cubicBezTo>
                    <a:lnTo>
                      <a:pt x="538" y="1625"/>
                    </a:lnTo>
                    <a:cubicBezTo>
                      <a:pt x="258" y="1442"/>
                      <a:pt x="0" y="1635"/>
                      <a:pt x="0" y="177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>
                  <a:latin typeface="Tahoma" pitchFamily="34" charset="0"/>
                </a:endParaRPr>
              </a:p>
            </p:txBody>
          </p:sp>
          <p:sp>
            <p:nvSpPr>
              <p:cNvPr id="1050" name="Freeform 24"/>
              <p:cNvSpPr>
                <a:spLocks noChangeAspect="1"/>
              </p:cNvSpPr>
              <p:nvPr/>
            </p:nvSpPr>
            <p:spPr bwMode="auto">
              <a:xfrm>
                <a:off x="2406" y="8628"/>
                <a:ext cx="285" cy="206"/>
              </a:xfrm>
              <a:custGeom>
                <a:avLst/>
                <a:gdLst>
                  <a:gd name="T0" fmla="*/ 0 w 285"/>
                  <a:gd name="T1" fmla="*/ 0 h 206"/>
                  <a:gd name="T2" fmla="*/ 2 w 285"/>
                  <a:gd name="T3" fmla="*/ 198 h 206"/>
                  <a:gd name="T4" fmla="*/ 285 w 285"/>
                  <a:gd name="T5" fmla="*/ 206 h 206"/>
                  <a:gd name="T6" fmla="*/ 0 w 285"/>
                  <a:gd name="T7" fmla="*/ 0 h 2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5"/>
                  <a:gd name="T13" fmla="*/ 0 h 206"/>
                  <a:gd name="T14" fmla="*/ 285 w 285"/>
                  <a:gd name="T15" fmla="*/ 206 h 2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5" h="206">
                    <a:moveTo>
                      <a:pt x="0" y="0"/>
                    </a:moveTo>
                    <a:cubicBezTo>
                      <a:pt x="1" y="99"/>
                      <a:pt x="2" y="198"/>
                      <a:pt x="2" y="198"/>
                    </a:cubicBezTo>
                    <a:lnTo>
                      <a:pt x="285" y="206"/>
                    </a:lnTo>
                    <a:cubicBezTo>
                      <a:pt x="132" y="186"/>
                      <a:pt x="3" y="90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>
                  <a:latin typeface="Tahoma" pitchFamily="34" charset="0"/>
                </a:endParaRPr>
              </a:p>
            </p:txBody>
          </p:sp>
          <p:sp>
            <p:nvSpPr>
              <p:cNvPr id="1051" name="Freeform 25"/>
              <p:cNvSpPr>
                <a:spLocks noChangeAspect="1"/>
              </p:cNvSpPr>
              <p:nvPr/>
            </p:nvSpPr>
            <p:spPr bwMode="auto">
              <a:xfrm>
                <a:off x="2808" y="7443"/>
                <a:ext cx="861" cy="1391"/>
              </a:xfrm>
              <a:custGeom>
                <a:avLst/>
                <a:gdLst>
                  <a:gd name="T0" fmla="*/ 855 w 861"/>
                  <a:gd name="T1" fmla="*/ 1382 h 1391"/>
                  <a:gd name="T2" fmla="*/ 861 w 861"/>
                  <a:gd name="T3" fmla="*/ 96 h 1391"/>
                  <a:gd name="T4" fmla="*/ 609 w 861"/>
                  <a:gd name="T5" fmla="*/ 0 h 1391"/>
                  <a:gd name="T6" fmla="*/ 228 w 861"/>
                  <a:gd name="T7" fmla="*/ 1196 h 1391"/>
                  <a:gd name="T8" fmla="*/ 0 w 861"/>
                  <a:gd name="T9" fmla="*/ 1391 h 1391"/>
                  <a:gd name="T10" fmla="*/ 855 w 861"/>
                  <a:gd name="T11" fmla="*/ 1382 h 139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61"/>
                  <a:gd name="T19" fmla="*/ 0 h 1391"/>
                  <a:gd name="T20" fmla="*/ 861 w 861"/>
                  <a:gd name="T21" fmla="*/ 1391 h 139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61" h="1391">
                    <a:moveTo>
                      <a:pt x="855" y="1382"/>
                    </a:moveTo>
                    <a:lnTo>
                      <a:pt x="861" y="96"/>
                    </a:lnTo>
                    <a:lnTo>
                      <a:pt x="609" y="0"/>
                    </a:lnTo>
                    <a:lnTo>
                      <a:pt x="228" y="1196"/>
                    </a:lnTo>
                    <a:cubicBezTo>
                      <a:pt x="228" y="1196"/>
                      <a:pt x="183" y="1349"/>
                      <a:pt x="0" y="1391"/>
                    </a:cubicBezTo>
                    <a:lnTo>
                      <a:pt x="855" y="138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>
                  <a:latin typeface="Tahoma" pitchFamily="34" charset="0"/>
                </a:endParaRPr>
              </a:p>
            </p:txBody>
          </p:sp>
          <p:sp>
            <p:nvSpPr>
              <p:cNvPr id="1052" name="Freeform 26"/>
              <p:cNvSpPr>
                <a:spLocks noChangeAspect="1"/>
              </p:cNvSpPr>
              <p:nvPr/>
            </p:nvSpPr>
            <p:spPr bwMode="auto">
              <a:xfrm>
                <a:off x="3804" y="7596"/>
                <a:ext cx="444" cy="1229"/>
              </a:xfrm>
              <a:custGeom>
                <a:avLst/>
                <a:gdLst>
                  <a:gd name="T0" fmla="*/ 0 w 444"/>
                  <a:gd name="T1" fmla="*/ 0 h 1229"/>
                  <a:gd name="T2" fmla="*/ 0 w 444"/>
                  <a:gd name="T3" fmla="*/ 1229 h 1229"/>
                  <a:gd name="T4" fmla="*/ 444 w 444"/>
                  <a:gd name="T5" fmla="*/ 1229 h 1229"/>
                  <a:gd name="T6" fmla="*/ 438 w 444"/>
                  <a:gd name="T7" fmla="*/ 153 h 1229"/>
                  <a:gd name="T8" fmla="*/ 0 w 444"/>
                  <a:gd name="T9" fmla="*/ 0 h 12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4"/>
                  <a:gd name="T16" fmla="*/ 0 h 1229"/>
                  <a:gd name="T17" fmla="*/ 444 w 444"/>
                  <a:gd name="T18" fmla="*/ 1229 h 122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4" h="1229">
                    <a:moveTo>
                      <a:pt x="0" y="0"/>
                    </a:moveTo>
                    <a:lnTo>
                      <a:pt x="0" y="1229"/>
                    </a:lnTo>
                    <a:lnTo>
                      <a:pt x="444" y="1229"/>
                    </a:lnTo>
                    <a:lnTo>
                      <a:pt x="438" y="15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>
                  <a:latin typeface="Tahoma" pitchFamily="34" charset="0"/>
                </a:endParaRPr>
              </a:p>
            </p:txBody>
          </p:sp>
          <p:sp>
            <p:nvSpPr>
              <p:cNvPr id="1053" name="Freeform 27"/>
              <p:cNvSpPr>
                <a:spLocks noChangeAspect="1"/>
              </p:cNvSpPr>
              <p:nvPr/>
            </p:nvSpPr>
            <p:spPr bwMode="auto">
              <a:xfrm>
                <a:off x="4389" y="7800"/>
                <a:ext cx="207" cy="659"/>
              </a:xfrm>
              <a:custGeom>
                <a:avLst/>
                <a:gdLst>
                  <a:gd name="T0" fmla="*/ 12 w 207"/>
                  <a:gd name="T1" fmla="*/ 659 h 659"/>
                  <a:gd name="T2" fmla="*/ 0 w 207"/>
                  <a:gd name="T3" fmla="*/ 0 h 659"/>
                  <a:gd name="T4" fmla="*/ 207 w 207"/>
                  <a:gd name="T5" fmla="*/ 84 h 659"/>
                  <a:gd name="T6" fmla="*/ 12 w 207"/>
                  <a:gd name="T7" fmla="*/ 659 h 65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07"/>
                  <a:gd name="T13" fmla="*/ 0 h 659"/>
                  <a:gd name="T14" fmla="*/ 207 w 207"/>
                  <a:gd name="T15" fmla="*/ 659 h 65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07" h="659">
                    <a:moveTo>
                      <a:pt x="12" y="659"/>
                    </a:moveTo>
                    <a:lnTo>
                      <a:pt x="0" y="0"/>
                    </a:lnTo>
                    <a:lnTo>
                      <a:pt x="207" y="84"/>
                    </a:lnTo>
                    <a:lnTo>
                      <a:pt x="12" y="659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>
                  <a:latin typeface="Tahoma" pitchFamily="34" charset="0"/>
                </a:endParaRPr>
              </a:p>
            </p:txBody>
          </p:sp>
          <p:sp>
            <p:nvSpPr>
              <p:cNvPr id="1054" name="Freeform 28"/>
              <p:cNvSpPr>
                <a:spLocks noChangeAspect="1"/>
              </p:cNvSpPr>
              <p:nvPr/>
            </p:nvSpPr>
            <p:spPr bwMode="auto">
              <a:xfrm>
                <a:off x="4437" y="7938"/>
                <a:ext cx="1365" cy="885"/>
              </a:xfrm>
              <a:custGeom>
                <a:avLst/>
                <a:gdLst>
                  <a:gd name="T0" fmla="*/ 294 w 1365"/>
                  <a:gd name="T1" fmla="*/ 0 h 885"/>
                  <a:gd name="T2" fmla="*/ 0 w 1365"/>
                  <a:gd name="T3" fmla="*/ 884 h 885"/>
                  <a:gd name="T4" fmla="*/ 1365 w 1365"/>
                  <a:gd name="T5" fmla="*/ 885 h 885"/>
                  <a:gd name="T6" fmla="*/ 294 w 1365"/>
                  <a:gd name="T7" fmla="*/ 0 h 88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65"/>
                  <a:gd name="T13" fmla="*/ 0 h 885"/>
                  <a:gd name="T14" fmla="*/ 1365 w 1365"/>
                  <a:gd name="T15" fmla="*/ 885 h 88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65" h="885">
                    <a:moveTo>
                      <a:pt x="294" y="0"/>
                    </a:moveTo>
                    <a:cubicBezTo>
                      <a:pt x="147" y="442"/>
                      <a:pt x="0" y="884"/>
                      <a:pt x="0" y="884"/>
                    </a:cubicBezTo>
                    <a:lnTo>
                      <a:pt x="1365" y="885"/>
                    </a:lnTo>
                    <a:cubicBezTo>
                      <a:pt x="1245" y="516"/>
                      <a:pt x="900" y="270"/>
                      <a:pt x="294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>
                  <a:latin typeface="Tahoma" pitchFamily="34" charset="0"/>
                </a:endParaRPr>
              </a:p>
            </p:txBody>
          </p:sp>
        </p:grpSp>
        <p:grpSp>
          <p:nvGrpSpPr>
            <p:cNvPr id="1039" name="Group 29"/>
            <p:cNvGrpSpPr>
              <a:grpSpLocks noChangeAspect="1"/>
            </p:cNvGrpSpPr>
            <p:nvPr/>
          </p:nvGrpSpPr>
          <p:grpSpPr bwMode="auto">
            <a:xfrm rot="10800000">
              <a:off x="143" y="794"/>
              <a:ext cx="291" cy="225"/>
              <a:chOff x="2229" y="6190"/>
              <a:chExt cx="3621" cy="2813"/>
            </a:xfrm>
          </p:grpSpPr>
          <p:sp>
            <p:nvSpPr>
              <p:cNvPr id="1041" name="Freeform 30"/>
              <p:cNvSpPr>
                <a:spLocks noChangeAspect="1"/>
              </p:cNvSpPr>
              <p:nvPr/>
            </p:nvSpPr>
            <p:spPr bwMode="auto">
              <a:xfrm>
                <a:off x="2229" y="6190"/>
                <a:ext cx="3621" cy="2813"/>
              </a:xfrm>
              <a:custGeom>
                <a:avLst/>
                <a:gdLst>
                  <a:gd name="T0" fmla="*/ 3612 w 3621"/>
                  <a:gd name="T1" fmla="*/ 2813 h 2813"/>
                  <a:gd name="T2" fmla="*/ 12 w 3621"/>
                  <a:gd name="T3" fmla="*/ 2809 h 2813"/>
                  <a:gd name="T4" fmla="*/ 12 w 3621"/>
                  <a:gd name="T5" fmla="*/ 0 h 2813"/>
                  <a:gd name="T6" fmla="*/ 3612 w 3621"/>
                  <a:gd name="T7" fmla="*/ 2813 h 281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21"/>
                  <a:gd name="T13" fmla="*/ 0 h 2813"/>
                  <a:gd name="T14" fmla="*/ 3621 w 3621"/>
                  <a:gd name="T15" fmla="*/ 2813 h 281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21" h="2813">
                    <a:moveTo>
                      <a:pt x="3612" y="2813"/>
                    </a:moveTo>
                    <a:cubicBezTo>
                      <a:pt x="1812" y="2811"/>
                      <a:pt x="12" y="2809"/>
                      <a:pt x="12" y="2809"/>
                    </a:cubicBezTo>
                    <a:cubicBezTo>
                      <a:pt x="12" y="2809"/>
                      <a:pt x="12" y="1404"/>
                      <a:pt x="12" y="0"/>
                    </a:cubicBezTo>
                    <a:cubicBezTo>
                      <a:pt x="0" y="1469"/>
                      <a:pt x="3621" y="1235"/>
                      <a:pt x="3612" y="281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/>
              <a:lstStyle/>
              <a:p>
                <a:endParaRPr lang="ru-RU">
                  <a:latin typeface="Tahoma" pitchFamily="34" charset="0"/>
                </a:endParaRPr>
              </a:p>
            </p:txBody>
          </p:sp>
          <p:sp>
            <p:nvSpPr>
              <p:cNvPr id="1042" name="Freeform 31"/>
              <p:cNvSpPr>
                <a:spLocks noChangeAspect="1"/>
              </p:cNvSpPr>
              <p:nvPr/>
            </p:nvSpPr>
            <p:spPr bwMode="auto">
              <a:xfrm>
                <a:off x="2406" y="6795"/>
                <a:ext cx="876" cy="1770"/>
              </a:xfrm>
              <a:custGeom>
                <a:avLst/>
                <a:gdLst>
                  <a:gd name="T0" fmla="*/ 0 w 876"/>
                  <a:gd name="T1" fmla="*/ 0 h 1770"/>
                  <a:gd name="T2" fmla="*/ 876 w 876"/>
                  <a:gd name="T3" fmla="*/ 594 h 1770"/>
                  <a:gd name="T4" fmla="*/ 538 w 876"/>
                  <a:gd name="T5" fmla="*/ 1625 h 1770"/>
                  <a:gd name="T6" fmla="*/ 0 w 876"/>
                  <a:gd name="T7" fmla="*/ 1770 h 1770"/>
                  <a:gd name="T8" fmla="*/ 0 w 876"/>
                  <a:gd name="T9" fmla="*/ 0 h 17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76"/>
                  <a:gd name="T16" fmla="*/ 0 h 1770"/>
                  <a:gd name="T17" fmla="*/ 876 w 876"/>
                  <a:gd name="T18" fmla="*/ 1770 h 17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76" h="1770">
                    <a:moveTo>
                      <a:pt x="0" y="0"/>
                    </a:moveTo>
                    <a:cubicBezTo>
                      <a:pt x="126" y="237"/>
                      <a:pt x="648" y="513"/>
                      <a:pt x="876" y="594"/>
                    </a:cubicBezTo>
                    <a:lnTo>
                      <a:pt x="538" y="1625"/>
                    </a:lnTo>
                    <a:cubicBezTo>
                      <a:pt x="258" y="1442"/>
                      <a:pt x="0" y="1635"/>
                      <a:pt x="0" y="177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/>
              <a:lstStyle/>
              <a:p>
                <a:endParaRPr lang="ru-RU">
                  <a:latin typeface="Tahoma" pitchFamily="34" charset="0"/>
                </a:endParaRPr>
              </a:p>
            </p:txBody>
          </p:sp>
          <p:sp>
            <p:nvSpPr>
              <p:cNvPr id="1043" name="Freeform 32"/>
              <p:cNvSpPr>
                <a:spLocks noChangeAspect="1"/>
              </p:cNvSpPr>
              <p:nvPr/>
            </p:nvSpPr>
            <p:spPr bwMode="auto">
              <a:xfrm>
                <a:off x="2406" y="8628"/>
                <a:ext cx="285" cy="206"/>
              </a:xfrm>
              <a:custGeom>
                <a:avLst/>
                <a:gdLst>
                  <a:gd name="T0" fmla="*/ 0 w 285"/>
                  <a:gd name="T1" fmla="*/ 0 h 206"/>
                  <a:gd name="T2" fmla="*/ 2 w 285"/>
                  <a:gd name="T3" fmla="*/ 198 h 206"/>
                  <a:gd name="T4" fmla="*/ 285 w 285"/>
                  <a:gd name="T5" fmla="*/ 206 h 206"/>
                  <a:gd name="T6" fmla="*/ 0 w 285"/>
                  <a:gd name="T7" fmla="*/ 0 h 2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5"/>
                  <a:gd name="T13" fmla="*/ 0 h 206"/>
                  <a:gd name="T14" fmla="*/ 285 w 285"/>
                  <a:gd name="T15" fmla="*/ 206 h 2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5" h="206">
                    <a:moveTo>
                      <a:pt x="0" y="0"/>
                    </a:moveTo>
                    <a:cubicBezTo>
                      <a:pt x="1" y="99"/>
                      <a:pt x="2" y="198"/>
                      <a:pt x="2" y="198"/>
                    </a:cubicBezTo>
                    <a:lnTo>
                      <a:pt x="285" y="206"/>
                    </a:lnTo>
                    <a:cubicBezTo>
                      <a:pt x="132" y="186"/>
                      <a:pt x="3" y="9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/>
              <a:lstStyle/>
              <a:p>
                <a:endParaRPr lang="ru-RU">
                  <a:latin typeface="Tahoma" pitchFamily="34" charset="0"/>
                </a:endParaRPr>
              </a:p>
            </p:txBody>
          </p:sp>
          <p:sp>
            <p:nvSpPr>
              <p:cNvPr id="1044" name="Freeform 33"/>
              <p:cNvSpPr>
                <a:spLocks noChangeAspect="1"/>
              </p:cNvSpPr>
              <p:nvPr/>
            </p:nvSpPr>
            <p:spPr bwMode="auto">
              <a:xfrm>
                <a:off x="2808" y="7443"/>
                <a:ext cx="861" cy="1391"/>
              </a:xfrm>
              <a:custGeom>
                <a:avLst/>
                <a:gdLst>
                  <a:gd name="T0" fmla="*/ 855 w 861"/>
                  <a:gd name="T1" fmla="*/ 1382 h 1391"/>
                  <a:gd name="T2" fmla="*/ 861 w 861"/>
                  <a:gd name="T3" fmla="*/ 96 h 1391"/>
                  <a:gd name="T4" fmla="*/ 609 w 861"/>
                  <a:gd name="T5" fmla="*/ 0 h 1391"/>
                  <a:gd name="T6" fmla="*/ 228 w 861"/>
                  <a:gd name="T7" fmla="*/ 1196 h 1391"/>
                  <a:gd name="T8" fmla="*/ 0 w 861"/>
                  <a:gd name="T9" fmla="*/ 1391 h 1391"/>
                  <a:gd name="T10" fmla="*/ 855 w 861"/>
                  <a:gd name="T11" fmla="*/ 1382 h 139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61"/>
                  <a:gd name="T19" fmla="*/ 0 h 1391"/>
                  <a:gd name="T20" fmla="*/ 861 w 861"/>
                  <a:gd name="T21" fmla="*/ 1391 h 139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61" h="1391">
                    <a:moveTo>
                      <a:pt x="855" y="1382"/>
                    </a:moveTo>
                    <a:lnTo>
                      <a:pt x="861" y="96"/>
                    </a:lnTo>
                    <a:lnTo>
                      <a:pt x="609" y="0"/>
                    </a:lnTo>
                    <a:lnTo>
                      <a:pt x="228" y="1196"/>
                    </a:lnTo>
                    <a:cubicBezTo>
                      <a:pt x="228" y="1196"/>
                      <a:pt x="183" y="1349"/>
                      <a:pt x="0" y="1391"/>
                    </a:cubicBezTo>
                    <a:lnTo>
                      <a:pt x="855" y="1382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/>
              <a:lstStyle/>
              <a:p>
                <a:endParaRPr lang="ru-RU">
                  <a:latin typeface="Tahoma" pitchFamily="34" charset="0"/>
                </a:endParaRPr>
              </a:p>
            </p:txBody>
          </p:sp>
          <p:sp>
            <p:nvSpPr>
              <p:cNvPr id="1045" name="Freeform 34"/>
              <p:cNvSpPr>
                <a:spLocks noChangeAspect="1"/>
              </p:cNvSpPr>
              <p:nvPr/>
            </p:nvSpPr>
            <p:spPr bwMode="auto">
              <a:xfrm>
                <a:off x="3804" y="7596"/>
                <a:ext cx="444" cy="1229"/>
              </a:xfrm>
              <a:custGeom>
                <a:avLst/>
                <a:gdLst>
                  <a:gd name="T0" fmla="*/ 0 w 444"/>
                  <a:gd name="T1" fmla="*/ 0 h 1229"/>
                  <a:gd name="T2" fmla="*/ 0 w 444"/>
                  <a:gd name="T3" fmla="*/ 1229 h 1229"/>
                  <a:gd name="T4" fmla="*/ 444 w 444"/>
                  <a:gd name="T5" fmla="*/ 1229 h 1229"/>
                  <a:gd name="T6" fmla="*/ 438 w 444"/>
                  <a:gd name="T7" fmla="*/ 153 h 1229"/>
                  <a:gd name="T8" fmla="*/ 0 w 444"/>
                  <a:gd name="T9" fmla="*/ 0 h 12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4"/>
                  <a:gd name="T16" fmla="*/ 0 h 1229"/>
                  <a:gd name="T17" fmla="*/ 444 w 444"/>
                  <a:gd name="T18" fmla="*/ 1229 h 122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4" h="1229">
                    <a:moveTo>
                      <a:pt x="0" y="0"/>
                    </a:moveTo>
                    <a:lnTo>
                      <a:pt x="0" y="1229"/>
                    </a:lnTo>
                    <a:lnTo>
                      <a:pt x="444" y="1229"/>
                    </a:lnTo>
                    <a:lnTo>
                      <a:pt x="438" y="15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/>
              <a:lstStyle/>
              <a:p>
                <a:endParaRPr lang="ru-RU">
                  <a:latin typeface="Tahoma" pitchFamily="34" charset="0"/>
                </a:endParaRPr>
              </a:p>
            </p:txBody>
          </p:sp>
          <p:sp>
            <p:nvSpPr>
              <p:cNvPr id="1046" name="Freeform 35"/>
              <p:cNvSpPr>
                <a:spLocks noChangeAspect="1"/>
              </p:cNvSpPr>
              <p:nvPr/>
            </p:nvSpPr>
            <p:spPr bwMode="auto">
              <a:xfrm>
                <a:off x="4389" y="7800"/>
                <a:ext cx="207" cy="659"/>
              </a:xfrm>
              <a:custGeom>
                <a:avLst/>
                <a:gdLst>
                  <a:gd name="T0" fmla="*/ 12 w 207"/>
                  <a:gd name="T1" fmla="*/ 659 h 659"/>
                  <a:gd name="T2" fmla="*/ 0 w 207"/>
                  <a:gd name="T3" fmla="*/ 0 h 659"/>
                  <a:gd name="T4" fmla="*/ 207 w 207"/>
                  <a:gd name="T5" fmla="*/ 84 h 659"/>
                  <a:gd name="T6" fmla="*/ 12 w 207"/>
                  <a:gd name="T7" fmla="*/ 659 h 65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07"/>
                  <a:gd name="T13" fmla="*/ 0 h 659"/>
                  <a:gd name="T14" fmla="*/ 207 w 207"/>
                  <a:gd name="T15" fmla="*/ 659 h 65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07" h="659">
                    <a:moveTo>
                      <a:pt x="12" y="659"/>
                    </a:moveTo>
                    <a:lnTo>
                      <a:pt x="0" y="0"/>
                    </a:lnTo>
                    <a:lnTo>
                      <a:pt x="207" y="84"/>
                    </a:lnTo>
                    <a:lnTo>
                      <a:pt x="12" y="659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/>
              <a:lstStyle/>
              <a:p>
                <a:endParaRPr lang="ru-RU">
                  <a:latin typeface="Tahoma" pitchFamily="34" charset="0"/>
                </a:endParaRPr>
              </a:p>
            </p:txBody>
          </p:sp>
          <p:sp>
            <p:nvSpPr>
              <p:cNvPr id="1047" name="Freeform 36"/>
              <p:cNvSpPr>
                <a:spLocks noChangeAspect="1"/>
              </p:cNvSpPr>
              <p:nvPr/>
            </p:nvSpPr>
            <p:spPr bwMode="auto">
              <a:xfrm>
                <a:off x="4437" y="7938"/>
                <a:ext cx="1365" cy="885"/>
              </a:xfrm>
              <a:custGeom>
                <a:avLst/>
                <a:gdLst>
                  <a:gd name="T0" fmla="*/ 294 w 1365"/>
                  <a:gd name="T1" fmla="*/ 0 h 885"/>
                  <a:gd name="T2" fmla="*/ 0 w 1365"/>
                  <a:gd name="T3" fmla="*/ 884 h 885"/>
                  <a:gd name="T4" fmla="*/ 1365 w 1365"/>
                  <a:gd name="T5" fmla="*/ 885 h 885"/>
                  <a:gd name="T6" fmla="*/ 294 w 1365"/>
                  <a:gd name="T7" fmla="*/ 0 h 88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65"/>
                  <a:gd name="T13" fmla="*/ 0 h 885"/>
                  <a:gd name="T14" fmla="*/ 1365 w 1365"/>
                  <a:gd name="T15" fmla="*/ 885 h 88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65" h="885">
                    <a:moveTo>
                      <a:pt x="294" y="0"/>
                    </a:moveTo>
                    <a:cubicBezTo>
                      <a:pt x="147" y="442"/>
                      <a:pt x="0" y="884"/>
                      <a:pt x="0" y="884"/>
                    </a:cubicBezTo>
                    <a:lnTo>
                      <a:pt x="1365" y="885"/>
                    </a:lnTo>
                    <a:cubicBezTo>
                      <a:pt x="1245" y="516"/>
                      <a:pt x="900" y="270"/>
                      <a:pt x="294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/>
              <a:lstStyle/>
              <a:p>
                <a:endParaRPr lang="ru-RU">
                  <a:latin typeface="Tahoma" pitchFamily="34" charset="0"/>
                </a:endParaRPr>
              </a:p>
            </p:txBody>
          </p:sp>
        </p:grpSp>
        <p:sp>
          <p:nvSpPr>
            <p:cNvPr id="1040" name="Rectangle 37">
              <a:hlinkClick r:id="" action="ppaction://macro?name=AddCmdBar"/>
            </p:cNvPr>
            <p:cNvSpPr>
              <a:spLocks noChangeAspect="1" noChangeArrowheads="1"/>
            </p:cNvSpPr>
            <p:nvPr/>
          </p:nvSpPr>
          <p:spPr bwMode="auto">
            <a:xfrm>
              <a:off x="145" y="798"/>
              <a:ext cx="288" cy="229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317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atin typeface="Tahoma" pitchFamily="34" charset="0"/>
              </a:endParaRPr>
            </a:p>
          </p:txBody>
        </p:sp>
      </p:grpSp>
      <p:sp>
        <p:nvSpPr>
          <p:cNvPr id="1037" name="Dalee">
            <a:hlinkClick r:id="" action="ppaction://macro?name=Pusk" highlightClick="1"/>
          </p:cNvPr>
          <p:cNvSpPr>
            <a:spLocks noChangeArrowheads="1"/>
          </p:cNvSpPr>
          <p:nvPr/>
        </p:nvSpPr>
        <p:spPr bwMode="auto">
          <a:xfrm>
            <a:off x="3492500" y="6427788"/>
            <a:ext cx="2159000" cy="338137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1400" b="1">
                <a:sym typeface="Webdings" pitchFamily="18" charset="2"/>
              </a:rPr>
              <a:t>Начать тестирование</a:t>
            </a:r>
          </a:p>
        </p:txBody>
      </p:sp>
    </p:spTree>
    <p:custDataLst>
      <p:tags r:id="rId2"/>
    </p:custDataLst>
    <p:controls>
      <mc:AlternateContent xmlns:mc="http://schemas.openxmlformats.org/markup-compatibility/2006">
        <mc:Choice xmlns:v="urn:schemas-microsoft-com:vml" Requires="v">
          <p:control spid="1026" name="TextBox1" r:id="rId3" imgW="2952720" imgH="285840"/>
        </mc:Choice>
        <mc:Fallback>
          <p:control name="TextBox1" r:id="rId3" imgW="2952720" imgH="285840">
            <p:pic>
              <p:nvPicPr>
                <p:cNvPr id="0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92450" y="5445125"/>
                  <a:ext cx="2952750" cy="288925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cs typeface="+mn-cs"/>
            </a:endParaRPr>
          </a:p>
        </p:txBody>
      </p:sp>
      <p:sp>
        <p:nvSpPr>
          <p:cNvPr id="24579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>
                <a:solidFill>
                  <a:schemeClr val="bg2"/>
                </a:solidFill>
                <a:latin typeface="Arial" charset="0"/>
              </a:rPr>
              <a:t>9</a:t>
            </a:r>
          </a:p>
        </p:txBody>
      </p:sp>
      <p:sp>
        <p:nvSpPr>
          <p:cNvPr id="24580" name="Out_Tim"/>
          <p:cNvSpPr txBox="1">
            <a:spLocks noChangeArrowheads="1"/>
          </p:cNvSpPr>
          <p:nvPr/>
        </p:nvSpPr>
        <p:spPr bwMode="auto">
          <a:xfrm>
            <a:off x="8101013" y="6418263"/>
            <a:ext cx="647700" cy="258762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ru-RU" sz="130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24581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ru-RU" sz="1400">
                <a:solidFill>
                  <a:schemeClr val="bg2"/>
                </a:solidFill>
                <a:latin typeface="Arial" charset="0"/>
              </a:rPr>
              <a:t>Задание</a:t>
            </a:r>
          </a:p>
        </p:txBody>
      </p:sp>
      <p:grpSp>
        <p:nvGrpSpPr>
          <p:cNvPr id="24582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24583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cmpd="dbl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24584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cmpd="dbl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24585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cmpd="dbl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</p:grpSp>
      <p:sp>
        <p:nvSpPr>
          <p:cNvPr id="5177" name="AutoShape 54"/>
          <p:cNvSpPr>
            <a:spLocks noChangeArrowheads="1"/>
          </p:cNvSpPr>
          <p:nvPr/>
        </p:nvSpPr>
        <p:spPr bwMode="auto">
          <a:xfrm>
            <a:off x="2795588" y="6407150"/>
            <a:ext cx="2879725" cy="2825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 cmpd="dbl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1200">
                <a:cs typeface="+mn-cs"/>
              </a:rPr>
              <a:t>Выберите все правильные ответы!</a:t>
            </a:r>
          </a:p>
        </p:txBody>
      </p:sp>
      <p:sp>
        <p:nvSpPr>
          <p:cNvPr id="24588" name="Rectangle 48"/>
          <p:cNvSpPr>
            <a:spLocks noChangeArrowheads="1"/>
          </p:cNvSpPr>
          <p:nvPr/>
        </p:nvSpPr>
        <p:spPr bwMode="auto">
          <a:xfrm>
            <a:off x="1292225" y="2012950"/>
            <a:ext cx="7377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Сканер</a:t>
            </a:r>
          </a:p>
        </p:txBody>
      </p:sp>
      <p:sp>
        <p:nvSpPr>
          <p:cNvPr id="24589" name="Rectangle 49"/>
          <p:cNvSpPr>
            <a:spLocks noChangeArrowheads="1"/>
          </p:cNvSpPr>
          <p:nvPr/>
        </p:nvSpPr>
        <p:spPr bwMode="auto">
          <a:xfrm>
            <a:off x="1292225" y="2647950"/>
            <a:ext cx="7377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Монитор</a:t>
            </a:r>
          </a:p>
        </p:txBody>
      </p:sp>
      <p:sp>
        <p:nvSpPr>
          <p:cNvPr id="24590" name="Rectangle 50"/>
          <p:cNvSpPr>
            <a:spLocks noChangeArrowheads="1"/>
          </p:cNvSpPr>
          <p:nvPr/>
        </p:nvSpPr>
        <p:spPr bwMode="auto">
          <a:xfrm>
            <a:off x="1292225" y="3282950"/>
            <a:ext cx="7377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Планшетный плоттер</a:t>
            </a:r>
          </a:p>
        </p:txBody>
      </p:sp>
      <p:sp>
        <p:nvSpPr>
          <p:cNvPr id="24591" name="Rectangle 51"/>
          <p:cNvSpPr>
            <a:spLocks noChangeArrowheads="1"/>
          </p:cNvSpPr>
          <p:nvPr/>
        </p:nvSpPr>
        <p:spPr bwMode="auto">
          <a:xfrm>
            <a:off x="1292225" y="3917950"/>
            <a:ext cx="7377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Дигитайзер</a:t>
            </a:r>
          </a:p>
        </p:txBody>
      </p:sp>
      <p:sp>
        <p:nvSpPr>
          <p:cNvPr id="24592" name="Rectangle 52"/>
          <p:cNvSpPr>
            <a:spLocks noChangeArrowheads="1"/>
          </p:cNvSpPr>
          <p:nvPr/>
        </p:nvSpPr>
        <p:spPr bwMode="auto">
          <a:xfrm>
            <a:off x="1292225" y="4552950"/>
            <a:ext cx="7377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Трекбол</a:t>
            </a:r>
          </a:p>
        </p:txBody>
      </p:sp>
      <p:sp>
        <p:nvSpPr>
          <p:cNvPr id="24593" name="Rectangle 53"/>
          <p:cNvSpPr>
            <a:spLocks noChangeArrowheads="1"/>
          </p:cNvSpPr>
          <p:nvPr/>
        </p:nvSpPr>
        <p:spPr bwMode="auto">
          <a:xfrm>
            <a:off x="1292225" y="5189538"/>
            <a:ext cx="7377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Рулонный плоттер</a:t>
            </a:r>
          </a:p>
        </p:txBody>
      </p:sp>
      <p:sp>
        <p:nvSpPr>
          <p:cNvPr id="24594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</a:rPr>
              <a:t>Далее</a:t>
            </a:r>
            <a:endParaRPr lang="ru-RU" sz="1400" b="1">
              <a:solidFill>
                <a:schemeClr val="tx2"/>
              </a:solidFill>
              <a:sym typeface="Webdings" pitchFamily="18" charset="2"/>
            </a:endParaRPr>
          </a:p>
        </p:txBody>
      </p:sp>
      <p:sp>
        <p:nvSpPr>
          <p:cNvPr id="24595" name="Cena"/>
          <p:cNvSpPr>
            <a:spLocks noChangeArrowheads="1"/>
          </p:cNvSpPr>
          <p:nvPr/>
        </p:nvSpPr>
        <p:spPr bwMode="auto">
          <a:xfrm>
            <a:off x="1866900" y="6440488"/>
            <a:ext cx="4333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/>
            <a:r>
              <a:rPr lang="ru-RU" sz="1000">
                <a:solidFill>
                  <a:schemeClr val="tx2"/>
                </a:solidFill>
                <a:latin typeface="Tahoma" pitchFamily="34" charset="0"/>
              </a:rPr>
              <a:t>1 бал.</a:t>
            </a:r>
          </a:p>
        </p:txBody>
      </p:sp>
      <p:grpSp>
        <p:nvGrpSpPr>
          <p:cNvPr id="24596" name="KAN 1"/>
          <p:cNvGrpSpPr>
            <a:grpSpLocks/>
          </p:cNvGrpSpPr>
          <p:nvPr/>
        </p:nvGrpSpPr>
        <p:grpSpPr bwMode="auto">
          <a:xfrm>
            <a:off x="444500" y="2032000"/>
            <a:ext cx="647700" cy="395288"/>
            <a:chOff x="295" y="1248"/>
            <a:chExt cx="408" cy="249"/>
          </a:xfrm>
        </p:grpSpPr>
        <p:sp>
          <p:nvSpPr>
            <p:cNvPr id="5" name="Fon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cs typeface="+mn-cs"/>
                </a:rPr>
                <a:t>1</a:t>
              </a:r>
              <a:endParaRPr lang="ru-RU" b="1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endParaRPr>
            </a:p>
          </p:txBody>
        </p:sp>
        <p:sp>
          <p:nvSpPr>
            <p:cNvPr id="6" name="Flag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ru-RU" sz="100">
                  <a:cs typeface="+mn-cs"/>
                </a:rPr>
                <a:t>0</a:t>
              </a:r>
            </a:p>
          </p:txBody>
        </p:sp>
        <p:sp>
          <p:nvSpPr>
            <p:cNvPr id="7" name="Rectangle 15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24600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601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4602" name="KAN 2"/>
          <p:cNvGrpSpPr>
            <a:grpSpLocks/>
          </p:cNvGrpSpPr>
          <p:nvPr/>
        </p:nvGrpSpPr>
        <p:grpSpPr bwMode="auto">
          <a:xfrm>
            <a:off x="444500" y="2667000"/>
            <a:ext cx="647700" cy="395288"/>
            <a:chOff x="295" y="1248"/>
            <a:chExt cx="408" cy="249"/>
          </a:xfrm>
        </p:grpSpPr>
        <p:sp>
          <p:nvSpPr>
            <p:cNvPr id="8" name="Fon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en-US" b="1">
                  <a:effectLst>
                    <a:outerShdw blurRad="38100" dist="38100" dir="2700000" algn="tl">
                      <a:srgbClr val="000000"/>
                    </a:outerShdw>
                  </a:effectLst>
                  <a:cs typeface="+mn-cs"/>
                </a:rPr>
                <a:t>2</a:t>
              </a:r>
              <a:endParaRPr lang="ru-RU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9" name="Flag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ru-RU" sz="100">
                  <a:cs typeface="+mn-cs"/>
                </a:rPr>
                <a:t>0</a:t>
              </a:r>
            </a:p>
          </p:txBody>
        </p:sp>
        <p:sp>
          <p:nvSpPr>
            <p:cNvPr id="10" name="Rectangle 15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24606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607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4608" name="KAN 3"/>
          <p:cNvGrpSpPr>
            <a:grpSpLocks/>
          </p:cNvGrpSpPr>
          <p:nvPr/>
        </p:nvGrpSpPr>
        <p:grpSpPr bwMode="auto">
          <a:xfrm>
            <a:off x="444500" y="3302000"/>
            <a:ext cx="647700" cy="395288"/>
            <a:chOff x="295" y="1248"/>
            <a:chExt cx="408" cy="249"/>
          </a:xfrm>
        </p:grpSpPr>
        <p:sp>
          <p:nvSpPr>
            <p:cNvPr id="11" name="Fon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en-US" b="1">
                  <a:effectLst>
                    <a:outerShdw blurRad="38100" dist="38100" dir="2700000" algn="tl">
                      <a:srgbClr val="000000"/>
                    </a:outerShdw>
                  </a:effectLst>
                  <a:cs typeface="+mn-cs"/>
                </a:rPr>
                <a:t>3</a:t>
              </a:r>
              <a:endParaRPr lang="ru-RU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12" name="Flag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ru-RU" sz="100">
                  <a:cs typeface="+mn-cs"/>
                </a:rPr>
                <a:t>0</a:t>
              </a:r>
            </a:p>
          </p:txBody>
        </p:sp>
        <p:sp>
          <p:nvSpPr>
            <p:cNvPr id="13" name="Rectangle 15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24612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613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4614" name="KAN 4"/>
          <p:cNvGrpSpPr>
            <a:grpSpLocks/>
          </p:cNvGrpSpPr>
          <p:nvPr/>
        </p:nvGrpSpPr>
        <p:grpSpPr bwMode="auto">
          <a:xfrm>
            <a:off x="444500" y="3937000"/>
            <a:ext cx="647700" cy="395288"/>
            <a:chOff x="295" y="1248"/>
            <a:chExt cx="408" cy="249"/>
          </a:xfrm>
        </p:grpSpPr>
        <p:sp>
          <p:nvSpPr>
            <p:cNvPr id="14" name="Fon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en-US" b="1">
                  <a:effectLst>
                    <a:outerShdw blurRad="38100" dist="38100" dir="2700000" algn="tl">
                      <a:srgbClr val="000000"/>
                    </a:outerShdw>
                  </a:effectLst>
                  <a:cs typeface="+mn-cs"/>
                </a:rPr>
                <a:t>4</a:t>
              </a:r>
              <a:endParaRPr lang="ru-RU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15" name="Flag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ru-RU" sz="100">
                  <a:cs typeface="+mn-cs"/>
                </a:rPr>
                <a:t>0</a:t>
              </a:r>
            </a:p>
          </p:txBody>
        </p:sp>
        <p:sp>
          <p:nvSpPr>
            <p:cNvPr id="16" name="Rectangle 15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24618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619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4620" name="KAN 5"/>
          <p:cNvGrpSpPr>
            <a:grpSpLocks/>
          </p:cNvGrpSpPr>
          <p:nvPr/>
        </p:nvGrpSpPr>
        <p:grpSpPr bwMode="auto">
          <a:xfrm>
            <a:off x="444500" y="4572000"/>
            <a:ext cx="647700" cy="395288"/>
            <a:chOff x="295" y="1248"/>
            <a:chExt cx="408" cy="249"/>
          </a:xfrm>
        </p:grpSpPr>
        <p:sp>
          <p:nvSpPr>
            <p:cNvPr id="17" name="Fon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en-US" b="1">
                  <a:effectLst>
                    <a:outerShdw blurRad="38100" dist="38100" dir="2700000" algn="tl">
                      <a:srgbClr val="000000"/>
                    </a:outerShdw>
                  </a:effectLst>
                  <a:cs typeface="+mn-cs"/>
                </a:rPr>
                <a:t>5</a:t>
              </a:r>
              <a:endParaRPr lang="ru-RU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18" name="Flag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ru-RU" sz="100">
                  <a:cs typeface="+mn-cs"/>
                </a:rPr>
                <a:t>0</a:t>
              </a:r>
            </a:p>
          </p:txBody>
        </p:sp>
        <p:sp>
          <p:nvSpPr>
            <p:cNvPr id="19" name="Rectangle 15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24624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625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4626" name="KAN 6"/>
          <p:cNvGrpSpPr>
            <a:grpSpLocks/>
          </p:cNvGrpSpPr>
          <p:nvPr/>
        </p:nvGrpSpPr>
        <p:grpSpPr bwMode="auto">
          <a:xfrm>
            <a:off x="444500" y="5207000"/>
            <a:ext cx="647700" cy="395288"/>
            <a:chOff x="295" y="1248"/>
            <a:chExt cx="408" cy="249"/>
          </a:xfrm>
        </p:grpSpPr>
        <p:sp>
          <p:nvSpPr>
            <p:cNvPr id="2" name="Fon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en-US" b="1">
                  <a:effectLst>
                    <a:outerShdw blurRad="38100" dist="38100" dir="2700000" algn="tl">
                      <a:srgbClr val="000000"/>
                    </a:outerShdw>
                  </a:effectLst>
                  <a:cs typeface="+mn-cs"/>
                </a:rPr>
                <a:t>6</a:t>
              </a:r>
              <a:endParaRPr lang="ru-RU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3" name="Flag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ru-RU" sz="100">
                  <a:cs typeface="+mn-cs"/>
                </a:rPr>
                <a:t>0</a:t>
              </a:r>
            </a:p>
          </p:txBody>
        </p:sp>
        <p:sp>
          <p:nvSpPr>
            <p:cNvPr id="4" name="Rectangle 15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24630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631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4633" name="Rectangle 47"/>
          <p:cNvSpPr>
            <a:spLocks noChangeArrowheads="1"/>
          </p:cNvSpPr>
          <p:nvPr/>
        </p:nvSpPr>
        <p:spPr bwMode="auto">
          <a:xfrm>
            <a:off x="457200" y="274638"/>
            <a:ext cx="7210425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ru-RU" sz="3200" b="1">
                <a:solidFill>
                  <a:schemeClr val="tx2"/>
                </a:solidFill>
                <a:latin typeface="Times New Roman" pitchFamily="18" charset="0"/>
              </a:rPr>
              <a:t>В каких устройствах вывода информации изображения формируются с помощью пера?</a:t>
            </a:r>
            <a:r>
              <a:rPr lang="ru-RU"/>
              <a:t> </a:t>
            </a:r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POS 1"/>
          <p:cNvSpPr>
            <a:spLocks noChangeArrowheads="1"/>
          </p:cNvSpPr>
          <p:nvPr/>
        </p:nvSpPr>
        <p:spPr bwMode="auto">
          <a:xfrm>
            <a:off x="250825" y="2205038"/>
            <a:ext cx="1225550" cy="719137"/>
          </a:xfrm>
          <a:prstGeom prst="rect">
            <a:avLst/>
          </a:prstGeom>
          <a:solidFill>
            <a:srgbClr val="F4F4E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0" tIns="0" rIns="0" bIns="0" anchor="ctr" anchorCtr="1"/>
          <a:lstStyle/>
          <a:p>
            <a:r>
              <a:rPr lang="ru-RU" sz="1600" b="1">
                <a:solidFill>
                  <a:schemeClr val="bg2"/>
                </a:solidFill>
                <a:latin typeface="Times New Roman" pitchFamily="18" charset="0"/>
              </a:rPr>
              <a:t>Принтер</a:t>
            </a:r>
          </a:p>
        </p:txBody>
      </p:sp>
      <p:sp>
        <p:nvSpPr>
          <p:cNvPr id="5123" name="POS 2"/>
          <p:cNvSpPr>
            <a:spLocks noChangeArrowheads="1"/>
          </p:cNvSpPr>
          <p:nvPr/>
        </p:nvSpPr>
        <p:spPr bwMode="auto">
          <a:xfrm>
            <a:off x="1763713" y="2205038"/>
            <a:ext cx="1295400" cy="719137"/>
          </a:xfrm>
          <a:prstGeom prst="rect">
            <a:avLst/>
          </a:prstGeom>
          <a:solidFill>
            <a:srgbClr val="F4F4EC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0" tIns="0" rIns="0" bIns="0" anchor="ctr" anchorCtr="1"/>
          <a:lstStyle/>
          <a:p>
            <a:r>
              <a:rPr lang="ru-RU" sz="1600" b="1">
                <a:solidFill>
                  <a:schemeClr val="bg2"/>
                </a:solidFill>
                <a:latin typeface="Times New Roman" pitchFamily="18" charset="0"/>
              </a:rPr>
              <a:t>Дигитайзер</a:t>
            </a:r>
          </a:p>
        </p:txBody>
      </p:sp>
      <p:sp>
        <p:nvSpPr>
          <p:cNvPr id="5124" name="POS 3"/>
          <p:cNvSpPr>
            <a:spLocks noChangeArrowheads="1"/>
          </p:cNvSpPr>
          <p:nvPr/>
        </p:nvSpPr>
        <p:spPr bwMode="auto">
          <a:xfrm>
            <a:off x="3492500" y="2205038"/>
            <a:ext cx="1150938" cy="719137"/>
          </a:xfrm>
          <a:prstGeom prst="rect">
            <a:avLst/>
          </a:prstGeom>
          <a:solidFill>
            <a:srgbClr val="F4F4EC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0" tIns="0" rIns="0" bIns="0" anchor="ctr" anchorCtr="1"/>
          <a:lstStyle/>
          <a:p>
            <a:r>
              <a:rPr lang="ru-RU" sz="1600" b="1">
                <a:solidFill>
                  <a:schemeClr val="bg2"/>
                </a:solidFill>
                <a:latin typeface="Times New Roman" pitchFamily="18" charset="0"/>
              </a:rPr>
              <a:t>Плоттер</a:t>
            </a:r>
          </a:p>
        </p:txBody>
      </p:sp>
      <p:sp>
        <p:nvSpPr>
          <p:cNvPr id="5125" name="POS 4"/>
          <p:cNvSpPr>
            <a:spLocks noChangeArrowheads="1"/>
          </p:cNvSpPr>
          <p:nvPr/>
        </p:nvSpPr>
        <p:spPr bwMode="auto">
          <a:xfrm>
            <a:off x="5076825" y="2205038"/>
            <a:ext cx="1079500" cy="719137"/>
          </a:xfrm>
          <a:prstGeom prst="rect">
            <a:avLst/>
          </a:prstGeom>
          <a:solidFill>
            <a:srgbClr val="F4F4EC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0" tIns="0" rIns="0" bIns="0" anchor="ctr" anchorCtr="1"/>
          <a:lstStyle/>
          <a:p>
            <a:r>
              <a:rPr lang="ru-RU" sz="1600" b="1">
                <a:solidFill>
                  <a:schemeClr val="bg2"/>
                </a:solidFill>
                <a:latin typeface="Times New Roman" pitchFamily="18" charset="0"/>
              </a:rPr>
              <a:t>Трекбол</a:t>
            </a:r>
          </a:p>
        </p:txBody>
      </p:sp>
      <p:sp>
        <p:nvSpPr>
          <p:cNvPr id="5126" name="POS 5"/>
          <p:cNvSpPr>
            <a:spLocks noChangeArrowheads="1"/>
          </p:cNvSpPr>
          <p:nvPr/>
        </p:nvSpPr>
        <p:spPr bwMode="auto">
          <a:xfrm>
            <a:off x="6588125" y="2205038"/>
            <a:ext cx="1079500" cy="719137"/>
          </a:xfrm>
          <a:prstGeom prst="rect">
            <a:avLst/>
          </a:prstGeom>
          <a:solidFill>
            <a:srgbClr val="F4F4EC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0" tIns="0" rIns="0" bIns="0" anchor="ctr" anchorCtr="1"/>
          <a:lstStyle/>
          <a:p>
            <a:pPr algn="ctr"/>
            <a:r>
              <a:rPr lang="ru-RU" sz="1600" b="1">
                <a:solidFill>
                  <a:schemeClr val="bg2"/>
                </a:solidFill>
                <a:latin typeface="Times New Roman" pitchFamily="18" charset="0"/>
              </a:rPr>
              <a:t>Сканер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cs typeface="+mn-cs"/>
            </a:endParaRPr>
          </a:p>
        </p:txBody>
      </p:sp>
      <p:sp>
        <p:nvSpPr>
          <p:cNvPr id="5133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>
                <a:solidFill>
                  <a:schemeClr val="bg2"/>
                </a:solidFill>
                <a:latin typeface="Arial" charset="0"/>
              </a:rPr>
              <a:t>10</a:t>
            </a:r>
          </a:p>
        </p:txBody>
      </p:sp>
      <p:sp>
        <p:nvSpPr>
          <p:cNvPr id="5134" name="Out_Tim"/>
          <p:cNvSpPr txBox="1">
            <a:spLocks noChangeArrowheads="1"/>
          </p:cNvSpPr>
          <p:nvPr/>
        </p:nvSpPr>
        <p:spPr bwMode="auto">
          <a:xfrm>
            <a:off x="8101013" y="6418263"/>
            <a:ext cx="647700" cy="258762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ru-RU" sz="130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5135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ru-RU" sz="1400">
                <a:solidFill>
                  <a:schemeClr val="bg2"/>
                </a:solidFill>
                <a:latin typeface="Arial" charset="0"/>
              </a:rPr>
              <a:t>Задание</a:t>
            </a:r>
          </a:p>
        </p:txBody>
      </p:sp>
      <p:grpSp>
        <p:nvGrpSpPr>
          <p:cNvPr id="5136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5151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cmpd="dbl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3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cmpd="dbl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4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cmpd="dbl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</p:grpSp>
      <p:sp>
        <p:nvSpPr>
          <p:cNvPr id="5177" name="AutoShape 54"/>
          <p:cNvSpPr>
            <a:spLocks noChangeArrowheads="1"/>
          </p:cNvSpPr>
          <p:nvPr/>
        </p:nvSpPr>
        <p:spPr bwMode="auto">
          <a:xfrm>
            <a:off x="2795588" y="6407150"/>
            <a:ext cx="2879725" cy="2825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 cmpd="dbl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1200" dirty="0">
                <a:cs typeface="+mn-cs"/>
              </a:rPr>
              <a:t>Укажите все правильные позиции!</a:t>
            </a:r>
          </a:p>
        </p:txBody>
      </p:sp>
      <p:sp>
        <p:nvSpPr>
          <p:cNvPr id="5138" name="Rectangle 47"/>
          <p:cNvSpPr>
            <a:spLocks noChangeArrowheads="1"/>
          </p:cNvSpPr>
          <p:nvPr/>
        </p:nvSpPr>
        <p:spPr bwMode="auto">
          <a:xfrm>
            <a:off x="457200" y="274638"/>
            <a:ext cx="692308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ru-RU" sz="4400" b="1">
                <a:solidFill>
                  <a:schemeClr val="tx2"/>
                </a:solidFill>
                <a:latin typeface="Times New Roman" pitchFamily="18" charset="0"/>
              </a:rPr>
              <a:t>Соотнеси устройства и их названия</a:t>
            </a:r>
          </a:p>
        </p:txBody>
      </p:sp>
      <p:sp>
        <p:nvSpPr>
          <p:cNvPr id="5139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</a:rPr>
              <a:t>Итоги</a:t>
            </a:r>
            <a:endParaRPr lang="ru-RU" sz="1400" b="1">
              <a:solidFill>
                <a:schemeClr val="tx2"/>
              </a:solidFill>
              <a:sym typeface="Webdings" pitchFamily="18" charset="2"/>
            </a:endParaRPr>
          </a:p>
        </p:txBody>
      </p:sp>
      <p:sp>
        <p:nvSpPr>
          <p:cNvPr id="5140" name="Cena"/>
          <p:cNvSpPr>
            <a:spLocks noChangeArrowheads="1"/>
          </p:cNvSpPr>
          <p:nvPr/>
        </p:nvSpPr>
        <p:spPr bwMode="auto">
          <a:xfrm>
            <a:off x="1866900" y="6440488"/>
            <a:ext cx="4333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/>
            <a:r>
              <a:rPr lang="ru-RU" sz="1000">
                <a:solidFill>
                  <a:schemeClr val="tx2"/>
                </a:solidFill>
                <a:latin typeface="Tahoma" pitchFamily="34" charset="0"/>
              </a:rPr>
              <a:t>1 бал.</a:t>
            </a:r>
          </a:p>
        </p:txBody>
      </p:sp>
      <p:pic>
        <p:nvPicPr>
          <p:cNvPr id="5156" name="Picture 36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084763"/>
            <a:ext cx="164465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55" name="Picture 35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5084763"/>
            <a:ext cx="1450975" cy="1081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57" name="Picture 37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5084763"/>
            <a:ext cx="1400175" cy="1081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58" name="Picture 38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5084763"/>
            <a:ext cx="1428750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59" name="Picture 39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5084763"/>
            <a:ext cx="1406525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KAN 1" descr="Заслуженный1">
            <a:hlinkClick r:id="" action="ppaction://macro?name=MovePos"/>
          </p:cNvPr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690688" y="4437063"/>
            <a:ext cx="468312" cy="468312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anchor="ctr" anchorCtr="1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800">
                <a:cs typeface="+mn-cs"/>
              </a:rPr>
              <a:t>1</a:t>
            </a:r>
            <a:endParaRPr lang="ru-RU" sz="800">
              <a:cs typeface="+mn-cs"/>
            </a:endParaRPr>
          </a:p>
        </p:txBody>
      </p:sp>
      <p:sp>
        <p:nvSpPr>
          <p:cNvPr id="5152" name="KAN 2" descr="Заслуженный1">
            <a:hlinkClick r:id="" action="ppaction://macro?name=MovePos"/>
          </p:cNvPr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157538" y="4437063"/>
            <a:ext cx="468312" cy="468312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anchor="ctr" anchorCtr="1"/>
          <a:lstStyle/>
          <a:p>
            <a:pPr marL="342900" indent="-342900">
              <a:spcBef>
                <a:spcPct val="20000"/>
              </a:spcBef>
              <a:defRPr/>
            </a:pPr>
            <a:r>
              <a:rPr lang="ru-RU" sz="800">
                <a:cs typeface="+mn-cs"/>
              </a:rPr>
              <a:t>2</a:t>
            </a:r>
          </a:p>
        </p:txBody>
      </p:sp>
      <p:sp>
        <p:nvSpPr>
          <p:cNvPr id="5153" name="KAN 3" descr="Заслуженный1">
            <a:hlinkClick r:id="" action="ppaction://macro?name=MovePos"/>
          </p:cNvPr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624388" y="4437063"/>
            <a:ext cx="468312" cy="468312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anchor="ctr" anchorCtr="1"/>
          <a:lstStyle/>
          <a:p>
            <a:pPr marL="342900" indent="-342900">
              <a:spcBef>
                <a:spcPct val="20000"/>
              </a:spcBef>
              <a:defRPr/>
            </a:pPr>
            <a:r>
              <a:rPr lang="ru-RU" sz="800">
                <a:cs typeface="+mn-cs"/>
              </a:rPr>
              <a:t>3</a:t>
            </a:r>
          </a:p>
        </p:txBody>
      </p:sp>
      <p:sp>
        <p:nvSpPr>
          <p:cNvPr id="5154" name="KAN 4" descr="Заслуженный1">
            <a:hlinkClick r:id="" action="ppaction://macro?name=MovePos"/>
          </p:cNvPr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6091238" y="4437063"/>
            <a:ext cx="468312" cy="468312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anchor="ctr" anchorCtr="1"/>
          <a:lstStyle/>
          <a:p>
            <a:pPr marL="342900" indent="-342900">
              <a:spcBef>
                <a:spcPct val="20000"/>
              </a:spcBef>
              <a:defRPr/>
            </a:pPr>
            <a:r>
              <a:rPr lang="ru-RU" sz="800">
                <a:cs typeface="+mn-cs"/>
              </a:rPr>
              <a:t>4</a:t>
            </a:r>
          </a:p>
        </p:txBody>
      </p:sp>
      <p:sp>
        <p:nvSpPr>
          <p:cNvPr id="6" name="KAN 5" descr="Заслуженный1">
            <a:hlinkClick r:id="" action="ppaction://macro?name=MovePos"/>
          </p:cNvPr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7559675" y="4437063"/>
            <a:ext cx="468313" cy="468312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anchor="ctr" anchorCtr="1"/>
          <a:lstStyle/>
          <a:p>
            <a:pPr marL="342900" indent="-342900">
              <a:spcBef>
                <a:spcPct val="20000"/>
              </a:spcBef>
              <a:defRPr/>
            </a:pPr>
            <a:r>
              <a:rPr lang="ru-RU" sz="800">
                <a:cs typeface="+mn-cs"/>
              </a:rPr>
              <a:t>5</a:t>
            </a:r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cs typeface="+mn-cs"/>
            </a:endParaRPr>
          </a:p>
        </p:txBody>
      </p:sp>
      <p:sp>
        <p:nvSpPr>
          <p:cNvPr id="6147" name="Out_Zd"/>
          <p:cNvSpPr txBox="1">
            <a:spLocks noChangeArrowheads="1"/>
          </p:cNvSpPr>
          <p:nvPr/>
        </p:nvSpPr>
        <p:spPr bwMode="auto">
          <a:xfrm>
            <a:off x="1835150" y="6384925"/>
            <a:ext cx="503238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ru-RU" b="1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6148" name="Out_Tim"/>
          <p:cNvSpPr txBox="1">
            <a:spLocks noChangeArrowheads="1"/>
          </p:cNvSpPr>
          <p:nvPr/>
        </p:nvSpPr>
        <p:spPr bwMode="auto">
          <a:xfrm>
            <a:off x="8101013" y="6418263"/>
            <a:ext cx="647700" cy="258762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ru-RU" sz="130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6149" name="Tx_Zd"/>
          <p:cNvSpPr txBox="1">
            <a:spLocks noChangeArrowheads="1"/>
          </p:cNvSpPr>
          <p:nvPr/>
        </p:nvSpPr>
        <p:spPr bwMode="auto">
          <a:xfrm>
            <a:off x="539750" y="6440488"/>
            <a:ext cx="122396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Всего заданий</a:t>
            </a:r>
          </a:p>
        </p:txBody>
      </p:sp>
      <p:sp>
        <p:nvSpPr>
          <p:cNvPr id="6150" name="Tx_Tim"/>
          <p:cNvSpPr txBox="1">
            <a:spLocks noChangeArrowheads="1"/>
          </p:cNvSpPr>
          <p:nvPr/>
        </p:nvSpPr>
        <p:spPr bwMode="auto">
          <a:xfrm>
            <a:off x="6307138" y="6440488"/>
            <a:ext cx="172878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Затрачено времени</a:t>
            </a:r>
          </a:p>
        </p:txBody>
      </p:sp>
      <p:sp>
        <p:nvSpPr>
          <p:cNvPr id="6151" name="AutoShape 1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3563938" y="6384925"/>
            <a:ext cx="863600" cy="32385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</a:rPr>
              <a:t>Снова</a:t>
            </a:r>
          </a:p>
        </p:txBody>
      </p:sp>
      <p:sp>
        <p:nvSpPr>
          <p:cNvPr id="6152" name="AutoShape 13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4716463" y="6384925"/>
            <a:ext cx="863600" cy="32385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</a:rPr>
              <a:t>Выход</a:t>
            </a:r>
            <a:endParaRPr lang="ru-RU" sz="1400" b="1">
              <a:solidFill>
                <a:schemeClr val="tx2"/>
              </a:solidFill>
              <a:sym typeface="Webdings" pitchFamily="18" charset="2"/>
            </a:endParaRPr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687388" y="357188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65000"/>
              </a:lnSpc>
              <a:defRPr/>
            </a:pPr>
            <a:r>
              <a:rPr lang="ru-RU" sz="6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Результаты</a:t>
            </a:r>
            <a:r>
              <a:rPr lang="en-US"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/>
            </a:r>
            <a:br>
              <a:rPr lang="en-US"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</a:br>
            <a:r>
              <a:rPr lang="ru-RU"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</a:t>
            </a:r>
            <a:r>
              <a:rPr lang="ru-RU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тестирования</a:t>
            </a:r>
          </a:p>
        </p:txBody>
      </p:sp>
      <p:sp>
        <p:nvSpPr>
          <p:cNvPr id="18" name="Zhdi" hidden="1"/>
          <p:cNvSpPr>
            <a:spLocks noChangeArrowheads="1"/>
          </p:cNvSpPr>
          <p:nvPr/>
        </p:nvSpPr>
        <p:spPr bwMode="auto">
          <a:xfrm>
            <a:off x="2592388" y="1793875"/>
            <a:ext cx="3959225" cy="1143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69850" cmpd="thickThin" algn="ctr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ru-RU" sz="4000" b="1">
                <a:latin typeface="Tahoma" charset="0"/>
                <a:cs typeface="+mn-cs"/>
              </a:rPr>
              <a:t>Подождите!</a:t>
            </a:r>
          </a:p>
          <a:p>
            <a:pPr algn="ctr">
              <a:defRPr/>
            </a:pPr>
            <a:r>
              <a:rPr lang="ru-RU">
                <a:latin typeface="Tahoma" charset="0"/>
                <a:cs typeface="+mn-cs"/>
              </a:rPr>
              <a:t>Идет обработка данных</a:t>
            </a:r>
          </a:p>
        </p:txBody>
      </p:sp>
      <p:sp>
        <p:nvSpPr>
          <p:cNvPr id="6155" name="Cena"/>
          <p:cNvSpPr>
            <a:spLocks noChangeArrowheads="1"/>
          </p:cNvSpPr>
          <p:nvPr/>
        </p:nvSpPr>
        <p:spPr bwMode="auto">
          <a:xfrm>
            <a:off x="2424113" y="6440488"/>
            <a:ext cx="5635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r>
              <a:rPr lang="ru-RU" sz="1000">
                <a:solidFill>
                  <a:schemeClr val="tx2"/>
                </a:solidFill>
                <a:latin typeface="Tahoma" pitchFamily="34" charset="0"/>
              </a:rPr>
              <a:t> бал.</a:t>
            </a:r>
          </a:p>
        </p:txBody>
      </p:sp>
      <p:sp>
        <p:nvSpPr>
          <p:cNvPr id="6156" name="Out_ver"/>
          <p:cNvSpPr txBox="1">
            <a:spLocks noChangeArrowheads="1"/>
          </p:cNvSpPr>
          <p:nvPr/>
        </p:nvSpPr>
        <p:spPr bwMode="auto">
          <a:xfrm>
            <a:off x="5075238" y="3101975"/>
            <a:ext cx="1079500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ru-RU" sz="2400" b="1">
              <a:latin typeface="Arial" charset="0"/>
            </a:endParaRPr>
          </a:p>
        </p:txBody>
      </p:sp>
      <p:sp>
        <p:nvSpPr>
          <p:cNvPr id="6157" name="Out_proc"/>
          <p:cNvSpPr txBox="1">
            <a:spLocks noChangeArrowheads="1"/>
          </p:cNvSpPr>
          <p:nvPr/>
        </p:nvSpPr>
        <p:spPr bwMode="auto">
          <a:xfrm>
            <a:off x="6218238" y="3105150"/>
            <a:ext cx="1079500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ru-RU" sz="2400" b="1">
              <a:latin typeface="Arial" charset="0"/>
            </a:endParaRPr>
          </a:p>
        </p:txBody>
      </p:sp>
      <p:sp>
        <p:nvSpPr>
          <p:cNvPr id="2" name="Out_oc"/>
          <p:cNvSpPr txBox="1">
            <a:spLocks noChangeArrowheads="1"/>
          </p:cNvSpPr>
          <p:nvPr/>
        </p:nvSpPr>
        <p:spPr bwMode="auto">
          <a:xfrm>
            <a:off x="7451725" y="3101975"/>
            <a:ext cx="1079500" cy="12239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endParaRPr lang="ru-RU" sz="66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</p:txBody>
      </p:sp>
      <p:sp>
        <p:nvSpPr>
          <p:cNvPr id="6159" name="Rectangle 14"/>
          <p:cNvSpPr>
            <a:spLocks noChangeArrowheads="1"/>
          </p:cNvSpPr>
          <p:nvPr/>
        </p:nvSpPr>
        <p:spPr bwMode="auto">
          <a:xfrm>
            <a:off x="788988" y="3052763"/>
            <a:ext cx="4208462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r">
              <a:lnSpc>
                <a:spcPct val="90000"/>
              </a:lnSpc>
              <a:spcBef>
                <a:spcPct val="20000"/>
              </a:spcBef>
            </a:pPr>
            <a:r>
              <a:rPr lang="ru-RU" sz="3200"/>
              <a:t>Правильных ответов</a:t>
            </a:r>
          </a:p>
        </p:txBody>
      </p:sp>
      <p:sp>
        <p:nvSpPr>
          <p:cNvPr id="6160" name="Rectangle 15"/>
          <p:cNvSpPr>
            <a:spLocks noChangeArrowheads="1"/>
          </p:cNvSpPr>
          <p:nvPr/>
        </p:nvSpPr>
        <p:spPr bwMode="auto">
          <a:xfrm>
            <a:off x="788988" y="3773488"/>
            <a:ext cx="4208462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r">
              <a:lnSpc>
                <a:spcPct val="90000"/>
              </a:lnSpc>
              <a:spcBef>
                <a:spcPct val="20000"/>
              </a:spcBef>
            </a:pPr>
            <a:r>
              <a:rPr lang="ru-RU" sz="3200"/>
              <a:t>Набранных баллов</a:t>
            </a:r>
          </a:p>
        </p:txBody>
      </p:sp>
      <p:sp>
        <p:nvSpPr>
          <p:cNvPr id="3" name="Rectangle 16"/>
          <p:cNvSpPr>
            <a:spLocks noChangeArrowheads="1"/>
          </p:cNvSpPr>
          <p:nvPr/>
        </p:nvSpPr>
        <p:spPr bwMode="auto">
          <a:xfrm>
            <a:off x="7131050" y="2286000"/>
            <a:ext cx="1689100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3200" b="1">
                <a:solidFill>
                  <a:schemeClr val="bg2"/>
                </a:solidFill>
              </a:rPr>
              <a:t>Оценка</a:t>
            </a:r>
          </a:p>
        </p:txBody>
      </p:sp>
      <p:sp>
        <p:nvSpPr>
          <p:cNvPr id="6162" name="Out_osh"/>
          <p:cNvSpPr txBox="1">
            <a:spLocks noChangeArrowheads="1"/>
          </p:cNvSpPr>
          <p:nvPr/>
        </p:nvSpPr>
        <p:spPr bwMode="auto">
          <a:xfrm>
            <a:off x="2627313" y="4830763"/>
            <a:ext cx="5976937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sz="1000">
              <a:latin typeface="Arial" charset="0"/>
            </a:endParaRPr>
          </a:p>
        </p:txBody>
      </p:sp>
      <p:sp>
        <p:nvSpPr>
          <p:cNvPr id="6163" name="T_osh"/>
          <p:cNvSpPr txBox="1">
            <a:spLocks noChangeArrowheads="1"/>
          </p:cNvSpPr>
          <p:nvPr/>
        </p:nvSpPr>
        <p:spPr bwMode="auto">
          <a:xfrm>
            <a:off x="1330325" y="4678363"/>
            <a:ext cx="1368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000">
                <a:latin typeface="Arial" charset="0"/>
              </a:rPr>
              <a:t>Ошибки в выборе ответов на задания:</a:t>
            </a:r>
          </a:p>
        </p:txBody>
      </p:sp>
      <p:sp>
        <p:nvSpPr>
          <p:cNvPr id="6164" name="Out_bal"/>
          <p:cNvSpPr txBox="1">
            <a:spLocks noChangeArrowheads="1"/>
          </p:cNvSpPr>
          <p:nvPr/>
        </p:nvSpPr>
        <p:spPr bwMode="auto">
          <a:xfrm>
            <a:off x="5075238" y="3816350"/>
            <a:ext cx="1079500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ru-RU" sz="2400" b="1">
              <a:latin typeface="Arial" charset="0"/>
            </a:endParaRPr>
          </a:p>
        </p:txBody>
      </p:sp>
      <p:sp>
        <p:nvSpPr>
          <p:cNvPr id="6165" name="Out_prb"/>
          <p:cNvSpPr txBox="1">
            <a:spLocks noChangeArrowheads="1"/>
          </p:cNvSpPr>
          <p:nvPr/>
        </p:nvSpPr>
        <p:spPr bwMode="auto">
          <a:xfrm>
            <a:off x="6218238" y="3819525"/>
            <a:ext cx="1079500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ru-RU" sz="2400" b="1">
              <a:latin typeface="Arial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cs typeface="+mn-cs"/>
            </a:endParaRPr>
          </a:p>
        </p:txBody>
      </p:sp>
      <p:sp>
        <p:nvSpPr>
          <p:cNvPr id="27651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>
                <a:solidFill>
                  <a:schemeClr val="bg2"/>
                </a:solidFill>
                <a:latin typeface="Arial" charset="0"/>
              </a:rPr>
              <a:t>1</a:t>
            </a:r>
          </a:p>
        </p:txBody>
      </p:sp>
      <p:sp>
        <p:nvSpPr>
          <p:cNvPr id="27652" name="Out_Tim"/>
          <p:cNvSpPr txBox="1">
            <a:spLocks noChangeArrowheads="1"/>
          </p:cNvSpPr>
          <p:nvPr/>
        </p:nvSpPr>
        <p:spPr bwMode="auto">
          <a:xfrm>
            <a:off x="8101013" y="6418263"/>
            <a:ext cx="647700" cy="258762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ru-RU" sz="130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27653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ru-RU" sz="1400">
                <a:solidFill>
                  <a:schemeClr val="bg2"/>
                </a:solidFill>
                <a:latin typeface="Arial" charset="0"/>
              </a:rPr>
              <a:t>Задание</a:t>
            </a:r>
          </a:p>
        </p:txBody>
      </p:sp>
      <p:sp>
        <p:nvSpPr>
          <p:cNvPr id="27654" name="Rectangle 47"/>
          <p:cNvSpPr>
            <a:spLocks noChangeArrowheads="1"/>
          </p:cNvSpPr>
          <p:nvPr/>
        </p:nvSpPr>
        <p:spPr bwMode="auto">
          <a:xfrm>
            <a:off x="250825" y="274638"/>
            <a:ext cx="84359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ru-RU" sz="3200" b="1">
                <a:solidFill>
                  <a:schemeClr val="tx2"/>
                </a:solidFill>
                <a:latin typeface="Times New Roman" pitchFamily="18" charset="0"/>
              </a:rPr>
              <a:t>Выберите лишнее устройство</a:t>
            </a:r>
          </a:p>
        </p:txBody>
      </p:sp>
      <p:sp>
        <p:nvSpPr>
          <p:cNvPr id="27655" name="Rectangle 48"/>
          <p:cNvSpPr>
            <a:spLocks noChangeArrowheads="1"/>
          </p:cNvSpPr>
          <p:nvPr/>
        </p:nvSpPr>
        <p:spPr bwMode="auto">
          <a:xfrm>
            <a:off x="1292225" y="2012950"/>
            <a:ext cx="7377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Монитор</a:t>
            </a:r>
          </a:p>
        </p:txBody>
      </p:sp>
      <p:sp>
        <p:nvSpPr>
          <p:cNvPr id="27656" name="Rectangle 49"/>
          <p:cNvSpPr>
            <a:spLocks noChangeArrowheads="1"/>
          </p:cNvSpPr>
          <p:nvPr/>
        </p:nvSpPr>
        <p:spPr bwMode="auto">
          <a:xfrm>
            <a:off x="1292225" y="2647950"/>
            <a:ext cx="7377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Колонки акустические</a:t>
            </a:r>
          </a:p>
        </p:txBody>
      </p:sp>
      <p:sp>
        <p:nvSpPr>
          <p:cNvPr id="27657" name="Rectangle 50"/>
          <p:cNvSpPr>
            <a:spLocks noChangeArrowheads="1"/>
          </p:cNvSpPr>
          <p:nvPr/>
        </p:nvSpPr>
        <p:spPr bwMode="auto">
          <a:xfrm>
            <a:off x="1292225" y="3282950"/>
            <a:ext cx="7377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Принтер</a:t>
            </a:r>
          </a:p>
        </p:txBody>
      </p:sp>
      <p:sp>
        <p:nvSpPr>
          <p:cNvPr id="27658" name="Rectangle 51"/>
          <p:cNvSpPr>
            <a:spLocks noChangeArrowheads="1"/>
          </p:cNvSpPr>
          <p:nvPr/>
        </p:nvSpPr>
        <p:spPr bwMode="auto">
          <a:xfrm>
            <a:off x="1292225" y="3919538"/>
            <a:ext cx="7377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Сканер</a:t>
            </a:r>
          </a:p>
        </p:txBody>
      </p:sp>
      <p:sp>
        <p:nvSpPr>
          <p:cNvPr id="27659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bg2"/>
                </a:solidFill>
              </a:rPr>
              <a:t>Далее</a:t>
            </a:r>
            <a:endParaRPr lang="ru-RU" sz="1400" b="1">
              <a:solidFill>
                <a:schemeClr val="bg2"/>
              </a:solidFill>
              <a:sym typeface="Webdings" pitchFamily="18" charset="2"/>
            </a:endParaRPr>
          </a:p>
        </p:txBody>
      </p:sp>
      <p:grpSp>
        <p:nvGrpSpPr>
          <p:cNvPr id="27660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27661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cmpd="dbl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27662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cmpd="dbl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27663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cmpd="dbl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</p:grpSp>
      <p:sp>
        <p:nvSpPr>
          <p:cNvPr id="27664" name="Rectangle 52"/>
          <p:cNvSpPr>
            <a:spLocks noChangeArrowheads="1"/>
          </p:cNvSpPr>
          <p:nvPr/>
        </p:nvSpPr>
        <p:spPr bwMode="auto">
          <a:xfrm>
            <a:off x="1292225" y="4552950"/>
            <a:ext cx="7377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Проектор</a:t>
            </a:r>
          </a:p>
        </p:txBody>
      </p:sp>
      <p:sp>
        <p:nvSpPr>
          <p:cNvPr id="27666" name="Cena"/>
          <p:cNvSpPr>
            <a:spLocks noChangeArrowheads="1"/>
          </p:cNvSpPr>
          <p:nvPr/>
        </p:nvSpPr>
        <p:spPr bwMode="auto">
          <a:xfrm>
            <a:off x="1866900" y="6440488"/>
            <a:ext cx="4333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/>
            <a:r>
              <a:rPr lang="ru-RU" sz="1000">
                <a:solidFill>
                  <a:schemeClr val="tx2"/>
                </a:solidFill>
                <a:latin typeface="Tahoma" pitchFamily="34" charset="0"/>
              </a:rPr>
              <a:t>1 бал.</a:t>
            </a:r>
          </a:p>
        </p:txBody>
      </p:sp>
      <p:grpSp>
        <p:nvGrpSpPr>
          <p:cNvPr id="27667" name="KAN 1"/>
          <p:cNvGrpSpPr>
            <a:grpSpLocks/>
          </p:cNvGrpSpPr>
          <p:nvPr/>
        </p:nvGrpSpPr>
        <p:grpSpPr bwMode="auto">
          <a:xfrm>
            <a:off x="444500" y="2032000"/>
            <a:ext cx="647700" cy="395288"/>
            <a:chOff x="521" y="1309"/>
            <a:chExt cx="408" cy="249"/>
          </a:xfrm>
        </p:grpSpPr>
        <p:sp>
          <p:nvSpPr>
            <p:cNvPr id="5" name="Fon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ru-RU" b="1">
                  <a:effectLst>
                    <a:outerShdw blurRad="38100" dist="38100" dir="2700000" algn="tl">
                      <a:srgbClr val="000000"/>
                    </a:outerShdw>
                  </a:effectLst>
                  <a:cs typeface="+mn-cs"/>
                </a:rPr>
                <a:t>1</a:t>
              </a:r>
            </a:p>
          </p:txBody>
        </p:sp>
        <p:sp>
          <p:nvSpPr>
            <p:cNvPr id="6" name="Prkl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ru-RU" sz="100">
                  <a:cs typeface="+mn-cs"/>
                </a:rPr>
                <a:t>0</a:t>
              </a:r>
            </a:p>
          </p:txBody>
        </p:sp>
        <p:sp>
          <p:nvSpPr>
            <p:cNvPr id="7" name="Oval 9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27671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672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7673" name="KAN 2"/>
          <p:cNvGrpSpPr>
            <a:grpSpLocks/>
          </p:cNvGrpSpPr>
          <p:nvPr/>
        </p:nvGrpSpPr>
        <p:grpSpPr bwMode="auto">
          <a:xfrm>
            <a:off x="444500" y="2667000"/>
            <a:ext cx="647700" cy="395288"/>
            <a:chOff x="521" y="1309"/>
            <a:chExt cx="408" cy="249"/>
          </a:xfrm>
        </p:grpSpPr>
        <p:sp>
          <p:nvSpPr>
            <p:cNvPr id="8" name="Fon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ru-RU" b="1">
                  <a:effectLst>
                    <a:outerShdw blurRad="38100" dist="38100" dir="2700000" algn="tl">
                      <a:srgbClr val="000000"/>
                    </a:outerShdw>
                  </a:effectLst>
                  <a:cs typeface="+mn-cs"/>
                </a:rPr>
                <a:t>2</a:t>
              </a:r>
            </a:p>
          </p:txBody>
        </p:sp>
        <p:sp>
          <p:nvSpPr>
            <p:cNvPr id="9" name="Prkl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ru-RU" sz="100">
                  <a:cs typeface="+mn-cs"/>
                </a:rPr>
                <a:t>0</a:t>
              </a:r>
            </a:p>
          </p:txBody>
        </p:sp>
        <p:sp>
          <p:nvSpPr>
            <p:cNvPr id="10" name="Oval 9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27677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678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7679" name="KAN 3"/>
          <p:cNvGrpSpPr>
            <a:grpSpLocks/>
          </p:cNvGrpSpPr>
          <p:nvPr/>
        </p:nvGrpSpPr>
        <p:grpSpPr bwMode="auto">
          <a:xfrm>
            <a:off x="444500" y="3302000"/>
            <a:ext cx="647700" cy="395288"/>
            <a:chOff x="521" y="1309"/>
            <a:chExt cx="408" cy="249"/>
          </a:xfrm>
        </p:grpSpPr>
        <p:sp>
          <p:nvSpPr>
            <p:cNvPr id="11" name="Fon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ru-RU" b="1">
                  <a:effectLst>
                    <a:outerShdw blurRad="38100" dist="38100" dir="2700000" algn="tl">
                      <a:srgbClr val="000000"/>
                    </a:outerShdw>
                  </a:effectLst>
                  <a:cs typeface="+mn-cs"/>
                </a:rPr>
                <a:t>3</a:t>
              </a:r>
            </a:p>
          </p:txBody>
        </p:sp>
        <p:sp>
          <p:nvSpPr>
            <p:cNvPr id="12" name="Prkl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ru-RU" sz="100">
                  <a:cs typeface="+mn-cs"/>
                </a:rPr>
                <a:t>0</a:t>
              </a:r>
            </a:p>
          </p:txBody>
        </p:sp>
        <p:sp>
          <p:nvSpPr>
            <p:cNvPr id="13" name="Oval 9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27683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684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7685" name="KAN 4"/>
          <p:cNvGrpSpPr>
            <a:grpSpLocks/>
          </p:cNvGrpSpPr>
          <p:nvPr/>
        </p:nvGrpSpPr>
        <p:grpSpPr bwMode="auto">
          <a:xfrm>
            <a:off x="444500" y="3937000"/>
            <a:ext cx="647700" cy="395288"/>
            <a:chOff x="521" y="1309"/>
            <a:chExt cx="408" cy="249"/>
          </a:xfrm>
        </p:grpSpPr>
        <p:sp>
          <p:nvSpPr>
            <p:cNvPr id="14" name="Fon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ru-RU" b="1">
                  <a:effectLst>
                    <a:outerShdw blurRad="38100" dist="38100" dir="2700000" algn="tl">
                      <a:srgbClr val="000000"/>
                    </a:outerShdw>
                  </a:effectLst>
                  <a:cs typeface="+mn-cs"/>
                </a:rPr>
                <a:t>4</a:t>
              </a:r>
            </a:p>
          </p:txBody>
        </p:sp>
        <p:sp>
          <p:nvSpPr>
            <p:cNvPr id="15" name="Prkl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ru-RU" sz="100">
                  <a:cs typeface="+mn-cs"/>
                </a:rPr>
                <a:t>0</a:t>
              </a:r>
            </a:p>
          </p:txBody>
        </p:sp>
        <p:sp>
          <p:nvSpPr>
            <p:cNvPr id="16" name="Oval 9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27689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690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7691" name="KAN 5"/>
          <p:cNvGrpSpPr>
            <a:grpSpLocks/>
          </p:cNvGrpSpPr>
          <p:nvPr/>
        </p:nvGrpSpPr>
        <p:grpSpPr bwMode="auto">
          <a:xfrm>
            <a:off x="444500" y="4572000"/>
            <a:ext cx="647700" cy="395288"/>
            <a:chOff x="521" y="1309"/>
            <a:chExt cx="408" cy="249"/>
          </a:xfrm>
        </p:grpSpPr>
        <p:sp>
          <p:nvSpPr>
            <p:cNvPr id="17" name="Fon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ru-RU" b="1">
                  <a:effectLst>
                    <a:outerShdw blurRad="38100" dist="38100" dir="2700000" algn="tl">
                      <a:srgbClr val="000000"/>
                    </a:outerShdw>
                  </a:effectLst>
                  <a:cs typeface="+mn-cs"/>
                </a:rPr>
                <a:t>5</a:t>
              </a:r>
            </a:p>
          </p:txBody>
        </p:sp>
        <p:sp>
          <p:nvSpPr>
            <p:cNvPr id="18" name="Prkl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ru-RU" sz="100">
                  <a:cs typeface="+mn-cs"/>
                </a:rPr>
                <a:t>0</a:t>
              </a:r>
            </a:p>
          </p:txBody>
        </p:sp>
        <p:sp>
          <p:nvSpPr>
            <p:cNvPr id="19" name="Oval 9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27695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696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cs typeface="+mn-cs"/>
            </a:endParaRPr>
          </a:p>
        </p:txBody>
      </p:sp>
      <p:sp>
        <p:nvSpPr>
          <p:cNvPr id="3075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>
                <a:solidFill>
                  <a:schemeClr val="bg2"/>
                </a:solidFill>
                <a:latin typeface="Arial" charset="0"/>
              </a:rPr>
              <a:t>2</a:t>
            </a:r>
          </a:p>
        </p:txBody>
      </p:sp>
      <p:sp>
        <p:nvSpPr>
          <p:cNvPr id="3076" name="Out_Tim"/>
          <p:cNvSpPr txBox="1">
            <a:spLocks noChangeArrowheads="1"/>
          </p:cNvSpPr>
          <p:nvPr/>
        </p:nvSpPr>
        <p:spPr bwMode="auto">
          <a:xfrm>
            <a:off x="8101013" y="6418263"/>
            <a:ext cx="647700" cy="258762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ru-RU" sz="130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3077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ru-RU" sz="1400">
                <a:solidFill>
                  <a:schemeClr val="bg2"/>
                </a:solidFill>
                <a:latin typeface="Arial" charset="0"/>
              </a:rPr>
              <a:t>Задание</a:t>
            </a:r>
          </a:p>
        </p:txBody>
      </p:sp>
      <p:sp>
        <p:nvSpPr>
          <p:cNvPr id="3078" name="Rectangle 47"/>
          <p:cNvSpPr>
            <a:spLocks noChangeArrowheads="1"/>
          </p:cNvSpPr>
          <p:nvPr/>
        </p:nvSpPr>
        <p:spPr bwMode="auto">
          <a:xfrm>
            <a:off x="457200" y="274638"/>
            <a:ext cx="74279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ru-RU" sz="4000" b="1">
                <a:solidFill>
                  <a:schemeClr val="tx2"/>
                </a:solidFill>
                <a:latin typeface="Times New Roman" pitchFamily="18" charset="0"/>
              </a:rPr>
              <a:t>Для распечатки документов используется …</a:t>
            </a:r>
          </a:p>
        </p:txBody>
      </p:sp>
      <p:sp>
        <p:nvSpPr>
          <p:cNvPr id="3079" name="Rectangle 48"/>
          <p:cNvSpPr>
            <a:spLocks noChangeArrowheads="1"/>
          </p:cNvSpPr>
          <p:nvPr/>
        </p:nvSpPr>
        <p:spPr bwMode="auto">
          <a:xfrm>
            <a:off x="1292225" y="2012950"/>
            <a:ext cx="7377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Сканер</a:t>
            </a:r>
          </a:p>
        </p:txBody>
      </p:sp>
      <p:sp>
        <p:nvSpPr>
          <p:cNvPr id="3080" name="Rectangle 49"/>
          <p:cNvSpPr>
            <a:spLocks noChangeArrowheads="1"/>
          </p:cNvSpPr>
          <p:nvPr/>
        </p:nvSpPr>
        <p:spPr bwMode="auto">
          <a:xfrm>
            <a:off x="1292225" y="2647950"/>
            <a:ext cx="7377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Монитор</a:t>
            </a:r>
          </a:p>
        </p:txBody>
      </p:sp>
      <p:sp>
        <p:nvSpPr>
          <p:cNvPr id="3081" name="Rectangle 50"/>
          <p:cNvSpPr>
            <a:spLocks noChangeArrowheads="1"/>
          </p:cNvSpPr>
          <p:nvPr/>
        </p:nvSpPr>
        <p:spPr bwMode="auto">
          <a:xfrm>
            <a:off x="1292225" y="3282950"/>
            <a:ext cx="7377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Принтер</a:t>
            </a:r>
          </a:p>
        </p:txBody>
      </p:sp>
      <p:sp>
        <p:nvSpPr>
          <p:cNvPr id="3082" name="Rectangle 51"/>
          <p:cNvSpPr>
            <a:spLocks noChangeArrowheads="1"/>
          </p:cNvSpPr>
          <p:nvPr/>
        </p:nvSpPr>
        <p:spPr bwMode="auto">
          <a:xfrm>
            <a:off x="1292225" y="3919538"/>
            <a:ext cx="7377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Системный блок</a:t>
            </a:r>
          </a:p>
        </p:txBody>
      </p:sp>
      <p:sp>
        <p:nvSpPr>
          <p:cNvPr id="3083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</a:rPr>
              <a:t>Далее</a:t>
            </a:r>
            <a:endParaRPr lang="ru-RU" sz="1400" b="1">
              <a:solidFill>
                <a:schemeClr val="tx2"/>
              </a:solidFill>
              <a:sym typeface="Webdings" pitchFamily="18" charset="2"/>
            </a:endParaRPr>
          </a:p>
        </p:txBody>
      </p:sp>
      <p:grpSp>
        <p:nvGrpSpPr>
          <p:cNvPr id="3084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3124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cmpd="dbl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3125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cmpd="dbl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3126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cmpd="dbl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</p:grpSp>
      <p:sp>
        <p:nvSpPr>
          <p:cNvPr id="3085" name="Rectangle 52"/>
          <p:cNvSpPr>
            <a:spLocks noChangeArrowheads="1"/>
          </p:cNvSpPr>
          <p:nvPr/>
        </p:nvSpPr>
        <p:spPr bwMode="auto">
          <a:xfrm>
            <a:off x="1292225" y="4552950"/>
            <a:ext cx="7377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Колонки</a:t>
            </a:r>
          </a:p>
        </p:txBody>
      </p:sp>
      <p:sp>
        <p:nvSpPr>
          <p:cNvPr id="3087" name="Cena"/>
          <p:cNvSpPr>
            <a:spLocks noChangeArrowheads="1"/>
          </p:cNvSpPr>
          <p:nvPr/>
        </p:nvSpPr>
        <p:spPr bwMode="auto">
          <a:xfrm>
            <a:off x="1866900" y="6440488"/>
            <a:ext cx="4333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/>
            <a:r>
              <a:rPr lang="ru-RU" sz="1000">
                <a:solidFill>
                  <a:schemeClr val="tx2"/>
                </a:solidFill>
                <a:latin typeface="Tahoma" pitchFamily="34" charset="0"/>
              </a:rPr>
              <a:t>1 бал.</a:t>
            </a:r>
          </a:p>
        </p:txBody>
      </p:sp>
      <p:grpSp>
        <p:nvGrpSpPr>
          <p:cNvPr id="3088" name="KAN 1"/>
          <p:cNvGrpSpPr>
            <a:grpSpLocks/>
          </p:cNvGrpSpPr>
          <p:nvPr/>
        </p:nvGrpSpPr>
        <p:grpSpPr bwMode="auto">
          <a:xfrm>
            <a:off x="444500" y="2032000"/>
            <a:ext cx="647700" cy="395288"/>
            <a:chOff x="521" y="1309"/>
            <a:chExt cx="408" cy="249"/>
          </a:xfrm>
        </p:grpSpPr>
        <p:sp>
          <p:nvSpPr>
            <p:cNvPr id="5" name="Fon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ru-RU" b="1">
                  <a:effectLst>
                    <a:outerShdw blurRad="38100" dist="38100" dir="2700000" algn="tl">
                      <a:srgbClr val="000000"/>
                    </a:outerShdw>
                  </a:effectLst>
                  <a:cs typeface="+mn-cs"/>
                </a:rPr>
                <a:t>1</a:t>
              </a:r>
            </a:p>
          </p:txBody>
        </p:sp>
        <p:sp>
          <p:nvSpPr>
            <p:cNvPr id="6" name="Prkl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ru-RU" sz="100">
                  <a:cs typeface="+mn-cs"/>
                </a:rPr>
                <a:t>0</a:t>
              </a:r>
            </a:p>
          </p:txBody>
        </p:sp>
        <p:sp>
          <p:nvSpPr>
            <p:cNvPr id="7" name="Oval 9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3122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23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089" name="KAN 2"/>
          <p:cNvGrpSpPr>
            <a:grpSpLocks/>
          </p:cNvGrpSpPr>
          <p:nvPr/>
        </p:nvGrpSpPr>
        <p:grpSpPr bwMode="auto">
          <a:xfrm>
            <a:off x="444500" y="2667000"/>
            <a:ext cx="647700" cy="395288"/>
            <a:chOff x="521" y="1309"/>
            <a:chExt cx="408" cy="249"/>
          </a:xfrm>
        </p:grpSpPr>
        <p:sp>
          <p:nvSpPr>
            <p:cNvPr id="8" name="Fon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ru-RU" b="1">
                  <a:effectLst>
                    <a:outerShdw blurRad="38100" dist="38100" dir="2700000" algn="tl">
                      <a:srgbClr val="000000"/>
                    </a:outerShdw>
                  </a:effectLst>
                  <a:cs typeface="+mn-cs"/>
                </a:rPr>
                <a:t>2</a:t>
              </a:r>
            </a:p>
          </p:txBody>
        </p:sp>
        <p:sp>
          <p:nvSpPr>
            <p:cNvPr id="9" name="Prkl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ru-RU" sz="100">
                  <a:cs typeface="+mn-cs"/>
                </a:rPr>
                <a:t>0</a:t>
              </a:r>
            </a:p>
          </p:txBody>
        </p:sp>
        <p:sp>
          <p:nvSpPr>
            <p:cNvPr id="10" name="Oval 9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3117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18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090" name="KAN 3"/>
          <p:cNvGrpSpPr>
            <a:grpSpLocks/>
          </p:cNvGrpSpPr>
          <p:nvPr/>
        </p:nvGrpSpPr>
        <p:grpSpPr bwMode="auto">
          <a:xfrm>
            <a:off x="444500" y="3302000"/>
            <a:ext cx="647700" cy="395288"/>
            <a:chOff x="521" y="1309"/>
            <a:chExt cx="408" cy="249"/>
          </a:xfrm>
        </p:grpSpPr>
        <p:sp>
          <p:nvSpPr>
            <p:cNvPr id="11" name="Fon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ru-RU" b="1">
                  <a:effectLst>
                    <a:outerShdw blurRad="38100" dist="38100" dir="2700000" algn="tl">
                      <a:srgbClr val="000000"/>
                    </a:outerShdw>
                  </a:effectLst>
                  <a:cs typeface="+mn-cs"/>
                </a:rPr>
                <a:t>3</a:t>
              </a:r>
            </a:p>
          </p:txBody>
        </p:sp>
        <p:sp>
          <p:nvSpPr>
            <p:cNvPr id="12" name="Prkl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ru-RU" sz="100">
                  <a:cs typeface="+mn-cs"/>
                </a:rPr>
                <a:t>0</a:t>
              </a:r>
            </a:p>
          </p:txBody>
        </p:sp>
        <p:sp>
          <p:nvSpPr>
            <p:cNvPr id="13" name="Oval 9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3112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13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091" name="KAN 4"/>
          <p:cNvGrpSpPr>
            <a:grpSpLocks/>
          </p:cNvGrpSpPr>
          <p:nvPr/>
        </p:nvGrpSpPr>
        <p:grpSpPr bwMode="auto">
          <a:xfrm>
            <a:off x="444500" y="3937000"/>
            <a:ext cx="647700" cy="395288"/>
            <a:chOff x="521" y="1309"/>
            <a:chExt cx="408" cy="249"/>
          </a:xfrm>
        </p:grpSpPr>
        <p:sp>
          <p:nvSpPr>
            <p:cNvPr id="14" name="Fon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ru-RU" b="1">
                  <a:effectLst>
                    <a:outerShdw blurRad="38100" dist="38100" dir="2700000" algn="tl">
                      <a:srgbClr val="000000"/>
                    </a:outerShdw>
                  </a:effectLst>
                  <a:cs typeface="+mn-cs"/>
                </a:rPr>
                <a:t>4</a:t>
              </a:r>
            </a:p>
          </p:txBody>
        </p:sp>
        <p:sp>
          <p:nvSpPr>
            <p:cNvPr id="15" name="Prkl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ru-RU" sz="100">
                  <a:cs typeface="+mn-cs"/>
                </a:rPr>
                <a:t>0</a:t>
              </a:r>
            </a:p>
          </p:txBody>
        </p:sp>
        <p:sp>
          <p:nvSpPr>
            <p:cNvPr id="16" name="Oval 9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3107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08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092" name="KAN 5"/>
          <p:cNvGrpSpPr>
            <a:grpSpLocks/>
          </p:cNvGrpSpPr>
          <p:nvPr/>
        </p:nvGrpSpPr>
        <p:grpSpPr bwMode="auto">
          <a:xfrm>
            <a:off x="444500" y="4572000"/>
            <a:ext cx="647700" cy="395288"/>
            <a:chOff x="521" y="1309"/>
            <a:chExt cx="408" cy="249"/>
          </a:xfrm>
        </p:grpSpPr>
        <p:sp>
          <p:nvSpPr>
            <p:cNvPr id="17" name="Fon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ru-RU" b="1">
                  <a:effectLst>
                    <a:outerShdw blurRad="38100" dist="38100" dir="2700000" algn="tl">
                      <a:srgbClr val="000000"/>
                    </a:outerShdw>
                  </a:effectLst>
                  <a:cs typeface="+mn-cs"/>
                </a:rPr>
                <a:t>5</a:t>
              </a:r>
            </a:p>
          </p:txBody>
        </p:sp>
        <p:sp>
          <p:nvSpPr>
            <p:cNvPr id="18" name="Prkl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ru-RU" sz="100">
                  <a:cs typeface="+mn-cs"/>
                </a:rPr>
                <a:t>0</a:t>
              </a:r>
            </a:p>
          </p:txBody>
        </p:sp>
        <p:sp>
          <p:nvSpPr>
            <p:cNvPr id="19" name="Oval 9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3102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03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cs typeface="+mn-cs"/>
            </a:endParaRPr>
          </a:p>
        </p:txBody>
      </p:sp>
      <p:sp>
        <p:nvSpPr>
          <p:cNvPr id="22531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>
                <a:solidFill>
                  <a:schemeClr val="bg2"/>
                </a:solidFill>
                <a:latin typeface="Arial" charset="0"/>
              </a:rPr>
              <a:t>3</a:t>
            </a:r>
          </a:p>
        </p:txBody>
      </p:sp>
      <p:sp>
        <p:nvSpPr>
          <p:cNvPr id="22532" name="Out_Tim"/>
          <p:cNvSpPr txBox="1">
            <a:spLocks noChangeArrowheads="1"/>
          </p:cNvSpPr>
          <p:nvPr/>
        </p:nvSpPr>
        <p:spPr bwMode="auto">
          <a:xfrm>
            <a:off x="8101013" y="6418263"/>
            <a:ext cx="647700" cy="258762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ru-RU" sz="130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22533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ru-RU" sz="1400">
                <a:solidFill>
                  <a:schemeClr val="bg2"/>
                </a:solidFill>
                <a:latin typeface="Arial" charset="0"/>
              </a:rPr>
              <a:t>Задание</a:t>
            </a:r>
          </a:p>
        </p:txBody>
      </p:sp>
      <p:sp>
        <p:nvSpPr>
          <p:cNvPr id="22534" name="Rectangle 47"/>
          <p:cNvSpPr>
            <a:spLocks noChangeArrowheads="1"/>
          </p:cNvSpPr>
          <p:nvPr/>
        </p:nvSpPr>
        <p:spPr bwMode="auto">
          <a:xfrm>
            <a:off x="179388" y="130175"/>
            <a:ext cx="76327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ru-RU" sz="4000" b="1">
                <a:solidFill>
                  <a:schemeClr val="tx2"/>
                </a:solidFill>
                <a:latin typeface="Times New Roman" pitchFamily="18" charset="0"/>
              </a:rPr>
              <a:t>Какое устройство позволит внести в компьютер бумажную фотографию?</a:t>
            </a:r>
          </a:p>
        </p:txBody>
      </p:sp>
      <p:sp>
        <p:nvSpPr>
          <p:cNvPr id="22535" name="Rectangle 48"/>
          <p:cNvSpPr>
            <a:spLocks noChangeArrowheads="1"/>
          </p:cNvSpPr>
          <p:nvPr/>
        </p:nvSpPr>
        <p:spPr bwMode="auto">
          <a:xfrm>
            <a:off x="1292225" y="2012950"/>
            <a:ext cx="7377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Принтер</a:t>
            </a:r>
          </a:p>
        </p:txBody>
      </p:sp>
      <p:sp>
        <p:nvSpPr>
          <p:cNvPr id="22536" name="Rectangle 49"/>
          <p:cNvSpPr>
            <a:spLocks noChangeArrowheads="1"/>
          </p:cNvSpPr>
          <p:nvPr/>
        </p:nvSpPr>
        <p:spPr bwMode="auto">
          <a:xfrm>
            <a:off x="1292225" y="2647950"/>
            <a:ext cx="7377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Сканер</a:t>
            </a:r>
          </a:p>
        </p:txBody>
      </p:sp>
      <p:sp>
        <p:nvSpPr>
          <p:cNvPr id="22537" name="Rectangle 50"/>
          <p:cNvSpPr>
            <a:spLocks noChangeArrowheads="1"/>
          </p:cNvSpPr>
          <p:nvPr/>
        </p:nvSpPr>
        <p:spPr bwMode="auto">
          <a:xfrm>
            <a:off x="1292225" y="3282950"/>
            <a:ext cx="7377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Плоттер</a:t>
            </a:r>
          </a:p>
        </p:txBody>
      </p:sp>
      <p:sp>
        <p:nvSpPr>
          <p:cNvPr id="22538" name="Rectangle 51"/>
          <p:cNvSpPr>
            <a:spLocks noChangeArrowheads="1"/>
          </p:cNvSpPr>
          <p:nvPr/>
        </p:nvSpPr>
        <p:spPr bwMode="auto">
          <a:xfrm>
            <a:off x="1292225" y="3919538"/>
            <a:ext cx="7377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Джойстик</a:t>
            </a:r>
          </a:p>
        </p:txBody>
      </p:sp>
      <p:sp>
        <p:nvSpPr>
          <p:cNvPr id="22539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</a:rPr>
              <a:t>Далее</a:t>
            </a:r>
            <a:endParaRPr lang="ru-RU" sz="1400" b="1">
              <a:solidFill>
                <a:schemeClr val="tx2"/>
              </a:solidFill>
              <a:sym typeface="Webdings" pitchFamily="18" charset="2"/>
            </a:endParaRPr>
          </a:p>
        </p:txBody>
      </p:sp>
      <p:grpSp>
        <p:nvGrpSpPr>
          <p:cNvPr id="22540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22541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cmpd="dbl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22542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cmpd="dbl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22543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cmpd="dbl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</p:grpSp>
      <p:sp>
        <p:nvSpPr>
          <p:cNvPr id="22544" name="Rectangle 52"/>
          <p:cNvSpPr>
            <a:spLocks noChangeArrowheads="1"/>
          </p:cNvSpPr>
          <p:nvPr/>
        </p:nvSpPr>
        <p:spPr bwMode="auto">
          <a:xfrm>
            <a:off x="1292225" y="4552950"/>
            <a:ext cx="7377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Мышь</a:t>
            </a:r>
          </a:p>
        </p:txBody>
      </p:sp>
      <p:sp>
        <p:nvSpPr>
          <p:cNvPr id="22546" name="Cena"/>
          <p:cNvSpPr>
            <a:spLocks noChangeArrowheads="1"/>
          </p:cNvSpPr>
          <p:nvPr/>
        </p:nvSpPr>
        <p:spPr bwMode="auto">
          <a:xfrm>
            <a:off x="1866900" y="6440488"/>
            <a:ext cx="4333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/>
            <a:r>
              <a:rPr lang="ru-RU" sz="1000">
                <a:solidFill>
                  <a:schemeClr val="tx2"/>
                </a:solidFill>
                <a:latin typeface="Tahoma" pitchFamily="34" charset="0"/>
              </a:rPr>
              <a:t>1 бал.</a:t>
            </a:r>
          </a:p>
        </p:txBody>
      </p:sp>
      <p:grpSp>
        <p:nvGrpSpPr>
          <p:cNvPr id="22547" name="KAN 1"/>
          <p:cNvGrpSpPr>
            <a:grpSpLocks/>
          </p:cNvGrpSpPr>
          <p:nvPr/>
        </p:nvGrpSpPr>
        <p:grpSpPr bwMode="auto">
          <a:xfrm>
            <a:off x="444500" y="2032000"/>
            <a:ext cx="647700" cy="395288"/>
            <a:chOff x="521" y="1309"/>
            <a:chExt cx="408" cy="249"/>
          </a:xfrm>
        </p:grpSpPr>
        <p:sp>
          <p:nvSpPr>
            <p:cNvPr id="5" name="Fon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ru-RU" b="1">
                  <a:effectLst>
                    <a:outerShdw blurRad="38100" dist="38100" dir="2700000" algn="tl">
                      <a:srgbClr val="000000"/>
                    </a:outerShdw>
                  </a:effectLst>
                  <a:cs typeface="+mn-cs"/>
                </a:rPr>
                <a:t>1</a:t>
              </a:r>
            </a:p>
          </p:txBody>
        </p:sp>
        <p:sp>
          <p:nvSpPr>
            <p:cNvPr id="6" name="Prkl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ru-RU" sz="100">
                  <a:cs typeface="+mn-cs"/>
                </a:rPr>
                <a:t>0</a:t>
              </a:r>
            </a:p>
          </p:txBody>
        </p:sp>
        <p:sp>
          <p:nvSpPr>
            <p:cNvPr id="7" name="Oval 9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22551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52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2553" name="KAN 2"/>
          <p:cNvGrpSpPr>
            <a:grpSpLocks/>
          </p:cNvGrpSpPr>
          <p:nvPr/>
        </p:nvGrpSpPr>
        <p:grpSpPr bwMode="auto">
          <a:xfrm>
            <a:off x="444500" y="2667000"/>
            <a:ext cx="647700" cy="395288"/>
            <a:chOff x="521" y="1309"/>
            <a:chExt cx="408" cy="249"/>
          </a:xfrm>
        </p:grpSpPr>
        <p:sp>
          <p:nvSpPr>
            <p:cNvPr id="8" name="Fon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ru-RU" b="1">
                  <a:effectLst>
                    <a:outerShdw blurRad="38100" dist="38100" dir="2700000" algn="tl">
                      <a:srgbClr val="000000"/>
                    </a:outerShdw>
                  </a:effectLst>
                  <a:cs typeface="+mn-cs"/>
                </a:rPr>
                <a:t>2</a:t>
              </a:r>
            </a:p>
          </p:txBody>
        </p:sp>
        <p:sp>
          <p:nvSpPr>
            <p:cNvPr id="9" name="Prkl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ru-RU" sz="100">
                  <a:cs typeface="+mn-cs"/>
                </a:rPr>
                <a:t>0</a:t>
              </a:r>
            </a:p>
          </p:txBody>
        </p:sp>
        <p:sp>
          <p:nvSpPr>
            <p:cNvPr id="10" name="Oval 9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22557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58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2559" name="KAN 3"/>
          <p:cNvGrpSpPr>
            <a:grpSpLocks/>
          </p:cNvGrpSpPr>
          <p:nvPr/>
        </p:nvGrpSpPr>
        <p:grpSpPr bwMode="auto">
          <a:xfrm>
            <a:off x="444500" y="3302000"/>
            <a:ext cx="647700" cy="395288"/>
            <a:chOff x="521" y="1309"/>
            <a:chExt cx="408" cy="249"/>
          </a:xfrm>
        </p:grpSpPr>
        <p:sp>
          <p:nvSpPr>
            <p:cNvPr id="11" name="Fon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ru-RU" b="1">
                  <a:effectLst>
                    <a:outerShdw blurRad="38100" dist="38100" dir="2700000" algn="tl">
                      <a:srgbClr val="000000"/>
                    </a:outerShdw>
                  </a:effectLst>
                  <a:cs typeface="+mn-cs"/>
                </a:rPr>
                <a:t>3</a:t>
              </a:r>
            </a:p>
          </p:txBody>
        </p:sp>
        <p:sp>
          <p:nvSpPr>
            <p:cNvPr id="12" name="Prkl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ru-RU" sz="100">
                  <a:cs typeface="+mn-cs"/>
                </a:rPr>
                <a:t>0</a:t>
              </a:r>
            </a:p>
          </p:txBody>
        </p:sp>
        <p:sp>
          <p:nvSpPr>
            <p:cNvPr id="13" name="Oval 9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22563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64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2565" name="KAN 4"/>
          <p:cNvGrpSpPr>
            <a:grpSpLocks/>
          </p:cNvGrpSpPr>
          <p:nvPr/>
        </p:nvGrpSpPr>
        <p:grpSpPr bwMode="auto">
          <a:xfrm>
            <a:off x="444500" y="3937000"/>
            <a:ext cx="647700" cy="395288"/>
            <a:chOff x="521" y="1309"/>
            <a:chExt cx="408" cy="249"/>
          </a:xfrm>
        </p:grpSpPr>
        <p:sp>
          <p:nvSpPr>
            <p:cNvPr id="14" name="Fon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ru-RU" b="1">
                  <a:effectLst>
                    <a:outerShdw blurRad="38100" dist="38100" dir="2700000" algn="tl">
                      <a:srgbClr val="000000"/>
                    </a:outerShdw>
                  </a:effectLst>
                  <a:cs typeface="+mn-cs"/>
                </a:rPr>
                <a:t>4</a:t>
              </a:r>
            </a:p>
          </p:txBody>
        </p:sp>
        <p:sp>
          <p:nvSpPr>
            <p:cNvPr id="15" name="Prkl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ru-RU" sz="100">
                  <a:cs typeface="+mn-cs"/>
                </a:rPr>
                <a:t>0</a:t>
              </a:r>
            </a:p>
          </p:txBody>
        </p:sp>
        <p:sp>
          <p:nvSpPr>
            <p:cNvPr id="16" name="Oval 9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22569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70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2571" name="KAN 5"/>
          <p:cNvGrpSpPr>
            <a:grpSpLocks/>
          </p:cNvGrpSpPr>
          <p:nvPr/>
        </p:nvGrpSpPr>
        <p:grpSpPr bwMode="auto">
          <a:xfrm>
            <a:off x="444500" y="4572000"/>
            <a:ext cx="647700" cy="395288"/>
            <a:chOff x="521" y="1309"/>
            <a:chExt cx="408" cy="249"/>
          </a:xfrm>
        </p:grpSpPr>
        <p:sp>
          <p:nvSpPr>
            <p:cNvPr id="17" name="Fon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ru-RU" b="1">
                  <a:effectLst>
                    <a:outerShdw blurRad="38100" dist="38100" dir="2700000" algn="tl">
                      <a:srgbClr val="000000"/>
                    </a:outerShdw>
                  </a:effectLst>
                  <a:cs typeface="+mn-cs"/>
                </a:rPr>
                <a:t>5</a:t>
              </a:r>
            </a:p>
          </p:txBody>
        </p:sp>
        <p:sp>
          <p:nvSpPr>
            <p:cNvPr id="18" name="Prkl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ru-RU" sz="100">
                  <a:cs typeface="+mn-cs"/>
                </a:rPr>
                <a:t>0</a:t>
              </a:r>
            </a:p>
          </p:txBody>
        </p:sp>
        <p:sp>
          <p:nvSpPr>
            <p:cNvPr id="19" name="Oval 9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22575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76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cs typeface="+mn-cs"/>
            </a:endParaRPr>
          </a:p>
        </p:txBody>
      </p:sp>
      <p:sp>
        <p:nvSpPr>
          <p:cNvPr id="25603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>
                <a:solidFill>
                  <a:schemeClr val="bg2"/>
                </a:solidFill>
                <a:latin typeface="Arial" charset="0"/>
              </a:rPr>
              <a:t>4</a:t>
            </a:r>
          </a:p>
        </p:txBody>
      </p:sp>
      <p:sp>
        <p:nvSpPr>
          <p:cNvPr id="25604" name="Out_Tim"/>
          <p:cNvSpPr txBox="1">
            <a:spLocks noChangeArrowheads="1"/>
          </p:cNvSpPr>
          <p:nvPr/>
        </p:nvSpPr>
        <p:spPr bwMode="auto">
          <a:xfrm>
            <a:off x="8101013" y="6418263"/>
            <a:ext cx="647700" cy="258762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ru-RU" sz="130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25605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ru-RU" sz="1400">
                <a:solidFill>
                  <a:schemeClr val="bg2"/>
                </a:solidFill>
                <a:latin typeface="Arial" charset="0"/>
              </a:rPr>
              <a:t>Задание</a:t>
            </a:r>
          </a:p>
        </p:txBody>
      </p:sp>
      <p:sp>
        <p:nvSpPr>
          <p:cNvPr id="25606" name="Rectangle 47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ru-RU"/>
          </a:p>
        </p:txBody>
      </p:sp>
      <p:sp>
        <p:nvSpPr>
          <p:cNvPr id="25607" name="Rectangle 48"/>
          <p:cNvSpPr>
            <a:spLocks noChangeArrowheads="1"/>
          </p:cNvSpPr>
          <p:nvPr/>
        </p:nvSpPr>
        <p:spPr bwMode="auto">
          <a:xfrm>
            <a:off x="1292225" y="2012950"/>
            <a:ext cx="7377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Флешка</a:t>
            </a:r>
          </a:p>
        </p:txBody>
      </p:sp>
      <p:sp>
        <p:nvSpPr>
          <p:cNvPr id="25608" name="Rectangle 49"/>
          <p:cNvSpPr>
            <a:spLocks noChangeArrowheads="1"/>
          </p:cNvSpPr>
          <p:nvPr/>
        </p:nvSpPr>
        <p:spPr bwMode="auto">
          <a:xfrm>
            <a:off x="1292225" y="2647950"/>
            <a:ext cx="7377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Лазерный диск</a:t>
            </a:r>
          </a:p>
        </p:txBody>
      </p:sp>
      <p:sp>
        <p:nvSpPr>
          <p:cNvPr id="25609" name="Rectangle 50"/>
          <p:cNvSpPr>
            <a:spLocks noChangeArrowheads="1"/>
          </p:cNvSpPr>
          <p:nvPr/>
        </p:nvSpPr>
        <p:spPr bwMode="auto">
          <a:xfrm>
            <a:off x="1292225" y="3282950"/>
            <a:ext cx="7377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Жесткий диск</a:t>
            </a:r>
          </a:p>
        </p:txBody>
      </p:sp>
      <p:sp>
        <p:nvSpPr>
          <p:cNvPr id="25610" name="Rectangle 51"/>
          <p:cNvSpPr>
            <a:spLocks noChangeArrowheads="1"/>
          </p:cNvSpPr>
          <p:nvPr/>
        </p:nvSpPr>
        <p:spPr bwMode="auto">
          <a:xfrm>
            <a:off x="1292225" y="3919538"/>
            <a:ext cx="7377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Системный блок</a:t>
            </a:r>
          </a:p>
        </p:txBody>
      </p:sp>
      <p:sp>
        <p:nvSpPr>
          <p:cNvPr id="25611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</a:rPr>
              <a:t>Далее</a:t>
            </a:r>
            <a:endParaRPr lang="ru-RU" sz="1400" b="1">
              <a:solidFill>
                <a:schemeClr val="tx2"/>
              </a:solidFill>
              <a:sym typeface="Webdings" pitchFamily="18" charset="2"/>
            </a:endParaRPr>
          </a:p>
        </p:txBody>
      </p:sp>
      <p:grpSp>
        <p:nvGrpSpPr>
          <p:cNvPr id="25612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25613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cmpd="dbl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25614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cmpd="dbl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25615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cmpd="dbl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</p:grpSp>
      <p:sp>
        <p:nvSpPr>
          <p:cNvPr id="25616" name="Rectangle 52"/>
          <p:cNvSpPr>
            <a:spLocks noChangeArrowheads="1"/>
          </p:cNvSpPr>
          <p:nvPr/>
        </p:nvSpPr>
        <p:spPr bwMode="auto">
          <a:xfrm>
            <a:off x="1292225" y="4552950"/>
            <a:ext cx="7377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Монитор</a:t>
            </a:r>
          </a:p>
        </p:txBody>
      </p:sp>
      <p:sp>
        <p:nvSpPr>
          <p:cNvPr id="25618" name="Cena"/>
          <p:cNvSpPr>
            <a:spLocks noChangeArrowheads="1"/>
          </p:cNvSpPr>
          <p:nvPr/>
        </p:nvSpPr>
        <p:spPr bwMode="auto">
          <a:xfrm>
            <a:off x="1866900" y="6440488"/>
            <a:ext cx="4333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/>
            <a:r>
              <a:rPr lang="ru-RU" sz="1000">
                <a:solidFill>
                  <a:schemeClr val="tx2"/>
                </a:solidFill>
                <a:latin typeface="Tahoma" pitchFamily="34" charset="0"/>
              </a:rPr>
              <a:t>1 бал.</a:t>
            </a:r>
          </a:p>
        </p:txBody>
      </p:sp>
      <p:grpSp>
        <p:nvGrpSpPr>
          <p:cNvPr id="25619" name="KAN 1"/>
          <p:cNvGrpSpPr>
            <a:grpSpLocks/>
          </p:cNvGrpSpPr>
          <p:nvPr/>
        </p:nvGrpSpPr>
        <p:grpSpPr bwMode="auto">
          <a:xfrm>
            <a:off x="444500" y="2032000"/>
            <a:ext cx="647700" cy="395288"/>
            <a:chOff x="521" y="1309"/>
            <a:chExt cx="408" cy="249"/>
          </a:xfrm>
        </p:grpSpPr>
        <p:sp>
          <p:nvSpPr>
            <p:cNvPr id="5" name="Fon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ru-RU" b="1">
                  <a:effectLst>
                    <a:outerShdw blurRad="38100" dist="38100" dir="2700000" algn="tl">
                      <a:srgbClr val="000000"/>
                    </a:outerShdw>
                  </a:effectLst>
                  <a:cs typeface="+mn-cs"/>
                </a:rPr>
                <a:t>1</a:t>
              </a:r>
            </a:p>
          </p:txBody>
        </p:sp>
        <p:sp>
          <p:nvSpPr>
            <p:cNvPr id="6" name="Prkl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ru-RU" sz="100">
                  <a:cs typeface="+mn-cs"/>
                </a:rPr>
                <a:t>0</a:t>
              </a:r>
            </a:p>
          </p:txBody>
        </p:sp>
        <p:sp>
          <p:nvSpPr>
            <p:cNvPr id="7" name="Oval 9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25623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5624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5625" name="KAN 2"/>
          <p:cNvGrpSpPr>
            <a:grpSpLocks/>
          </p:cNvGrpSpPr>
          <p:nvPr/>
        </p:nvGrpSpPr>
        <p:grpSpPr bwMode="auto">
          <a:xfrm>
            <a:off x="444500" y="2667000"/>
            <a:ext cx="647700" cy="395288"/>
            <a:chOff x="521" y="1309"/>
            <a:chExt cx="408" cy="249"/>
          </a:xfrm>
        </p:grpSpPr>
        <p:sp>
          <p:nvSpPr>
            <p:cNvPr id="8" name="Fon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ru-RU" b="1">
                  <a:effectLst>
                    <a:outerShdw blurRad="38100" dist="38100" dir="2700000" algn="tl">
                      <a:srgbClr val="000000"/>
                    </a:outerShdw>
                  </a:effectLst>
                  <a:cs typeface="+mn-cs"/>
                </a:rPr>
                <a:t>2</a:t>
              </a:r>
            </a:p>
          </p:txBody>
        </p:sp>
        <p:sp>
          <p:nvSpPr>
            <p:cNvPr id="9" name="Prkl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ru-RU" sz="100">
                  <a:cs typeface="+mn-cs"/>
                </a:rPr>
                <a:t>0</a:t>
              </a:r>
            </a:p>
          </p:txBody>
        </p:sp>
        <p:sp>
          <p:nvSpPr>
            <p:cNvPr id="10" name="Oval 9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25629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5630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5631" name="KAN 3"/>
          <p:cNvGrpSpPr>
            <a:grpSpLocks/>
          </p:cNvGrpSpPr>
          <p:nvPr/>
        </p:nvGrpSpPr>
        <p:grpSpPr bwMode="auto">
          <a:xfrm>
            <a:off x="444500" y="3302000"/>
            <a:ext cx="647700" cy="395288"/>
            <a:chOff x="521" y="1309"/>
            <a:chExt cx="408" cy="249"/>
          </a:xfrm>
        </p:grpSpPr>
        <p:sp>
          <p:nvSpPr>
            <p:cNvPr id="11" name="Fon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ru-RU" b="1">
                  <a:effectLst>
                    <a:outerShdw blurRad="38100" dist="38100" dir="2700000" algn="tl">
                      <a:srgbClr val="000000"/>
                    </a:outerShdw>
                  </a:effectLst>
                  <a:cs typeface="+mn-cs"/>
                </a:rPr>
                <a:t>3</a:t>
              </a:r>
            </a:p>
          </p:txBody>
        </p:sp>
        <p:sp>
          <p:nvSpPr>
            <p:cNvPr id="12" name="Prkl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ru-RU" sz="100">
                  <a:cs typeface="+mn-cs"/>
                </a:rPr>
                <a:t>0</a:t>
              </a:r>
            </a:p>
          </p:txBody>
        </p:sp>
        <p:sp>
          <p:nvSpPr>
            <p:cNvPr id="13" name="Oval 9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25635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5636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5637" name="KAN 4"/>
          <p:cNvGrpSpPr>
            <a:grpSpLocks/>
          </p:cNvGrpSpPr>
          <p:nvPr/>
        </p:nvGrpSpPr>
        <p:grpSpPr bwMode="auto">
          <a:xfrm>
            <a:off x="444500" y="3937000"/>
            <a:ext cx="647700" cy="395288"/>
            <a:chOff x="521" y="1309"/>
            <a:chExt cx="408" cy="249"/>
          </a:xfrm>
        </p:grpSpPr>
        <p:sp>
          <p:nvSpPr>
            <p:cNvPr id="14" name="Fon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ru-RU" b="1">
                  <a:effectLst>
                    <a:outerShdw blurRad="38100" dist="38100" dir="2700000" algn="tl">
                      <a:srgbClr val="000000"/>
                    </a:outerShdw>
                  </a:effectLst>
                  <a:cs typeface="+mn-cs"/>
                </a:rPr>
                <a:t>4</a:t>
              </a:r>
            </a:p>
          </p:txBody>
        </p:sp>
        <p:sp>
          <p:nvSpPr>
            <p:cNvPr id="15" name="Prkl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ru-RU" sz="100">
                  <a:cs typeface="+mn-cs"/>
                </a:rPr>
                <a:t>0</a:t>
              </a:r>
            </a:p>
          </p:txBody>
        </p:sp>
        <p:sp>
          <p:nvSpPr>
            <p:cNvPr id="16" name="Oval 9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25641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5642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5643" name="KAN 5"/>
          <p:cNvGrpSpPr>
            <a:grpSpLocks/>
          </p:cNvGrpSpPr>
          <p:nvPr/>
        </p:nvGrpSpPr>
        <p:grpSpPr bwMode="auto">
          <a:xfrm>
            <a:off x="444500" y="4572000"/>
            <a:ext cx="647700" cy="395288"/>
            <a:chOff x="521" y="1309"/>
            <a:chExt cx="408" cy="249"/>
          </a:xfrm>
        </p:grpSpPr>
        <p:sp>
          <p:nvSpPr>
            <p:cNvPr id="17" name="Fon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ru-RU" b="1">
                  <a:effectLst>
                    <a:outerShdw blurRad="38100" dist="38100" dir="2700000" algn="tl">
                      <a:srgbClr val="000000"/>
                    </a:outerShdw>
                  </a:effectLst>
                  <a:cs typeface="+mn-cs"/>
                </a:rPr>
                <a:t>5</a:t>
              </a:r>
            </a:p>
          </p:txBody>
        </p:sp>
        <p:sp>
          <p:nvSpPr>
            <p:cNvPr id="18" name="Prkl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ru-RU" sz="100">
                  <a:cs typeface="+mn-cs"/>
                </a:rPr>
                <a:t>0</a:t>
              </a:r>
            </a:p>
          </p:txBody>
        </p:sp>
        <p:sp>
          <p:nvSpPr>
            <p:cNvPr id="19" name="Oval 9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25647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5648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5655" name="Rectangle 55"/>
          <p:cNvSpPr>
            <a:spLocks noChangeArrowheads="1"/>
          </p:cNvSpPr>
          <p:nvPr/>
        </p:nvSpPr>
        <p:spPr bwMode="auto">
          <a:xfrm>
            <a:off x="468313" y="115888"/>
            <a:ext cx="7272337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800" b="1">
                <a:solidFill>
                  <a:schemeClr val="tx2"/>
                </a:solidFill>
                <a:latin typeface="Times New Roman" pitchFamily="18" charset="0"/>
              </a:rPr>
              <a:t>Это устройство является основным типом стационарных носителей для долговременного хранения информации</a:t>
            </a:r>
            <a:r>
              <a:rPr lang="ru-RU" sz="2400" b="1">
                <a:solidFill>
                  <a:schemeClr val="tx2"/>
                </a:solidFill>
                <a:latin typeface="Times New Roman" pitchFamily="18" charset="0"/>
              </a:rPr>
              <a:t>.</a:t>
            </a:r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cs typeface="+mn-cs"/>
            </a:endParaRPr>
          </a:p>
        </p:txBody>
      </p:sp>
      <p:sp>
        <p:nvSpPr>
          <p:cNvPr id="4099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>
                <a:solidFill>
                  <a:schemeClr val="bg2"/>
                </a:solidFill>
                <a:latin typeface="Arial" charset="0"/>
              </a:rPr>
              <a:t>5</a:t>
            </a:r>
          </a:p>
        </p:txBody>
      </p:sp>
      <p:sp>
        <p:nvSpPr>
          <p:cNvPr id="4100" name="Out_Tim"/>
          <p:cNvSpPr txBox="1">
            <a:spLocks noChangeArrowheads="1"/>
          </p:cNvSpPr>
          <p:nvPr/>
        </p:nvSpPr>
        <p:spPr bwMode="auto">
          <a:xfrm>
            <a:off x="8101013" y="6418263"/>
            <a:ext cx="647700" cy="258762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ru-RU" sz="130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4101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ru-RU" sz="1400">
                <a:solidFill>
                  <a:schemeClr val="bg2"/>
                </a:solidFill>
                <a:latin typeface="Arial" charset="0"/>
              </a:rPr>
              <a:t>Задание</a:t>
            </a:r>
          </a:p>
        </p:txBody>
      </p:sp>
      <p:grpSp>
        <p:nvGrpSpPr>
          <p:cNvPr id="4102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4149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cmpd="dbl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4150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cmpd="dbl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4151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cmpd="dbl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</p:grpSp>
      <p:sp>
        <p:nvSpPr>
          <p:cNvPr id="5177" name="AutoShape 54"/>
          <p:cNvSpPr>
            <a:spLocks noChangeArrowheads="1"/>
          </p:cNvSpPr>
          <p:nvPr/>
        </p:nvSpPr>
        <p:spPr bwMode="auto">
          <a:xfrm>
            <a:off x="2795588" y="6407150"/>
            <a:ext cx="2879725" cy="2825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 cmpd="dbl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1200">
                <a:cs typeface="+mn-cs"/>
              </a:rPr>
              <a:t>Выберите все правильные ответы!</a:t>
            </a:r>
          </a:p>
        </p:txBody>
      </p:sp>
      <p:sp>
        <p:nvSpPr>
          <p:cNvPr id="4104" name="Rectangle 47"/>
          <p:cNvSpPr>
            <a:spLocks noChangeArrowheads="1"/>
          </p:cNvSpPr>
          <p:nvPr/>
        </p:nvSpPr>
        <p:spPr bwMode="auto">
          <a:xfrm>
            <a:off x="457200" y="274638"/>
            <a:ext cx="7210425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ru-RU" sz="2400" b="1">
                <a:solidFill>
                  <a:schemeClr val="tx2"/>
                </a:solidFill>
                <a:latin typeface="Times New Roman" pitchFamily="18" charset="0"/>
              </a:rPr>
              <a:t>Выберите устройства, которые позволяют выводить звуковую информацию</a:t>
            </a:r>
            <a:endParaRPr lang="ru-RU">
              <a:latin typeface="Times New Roman" pitchFamily="18" charset="0"/>
            </a:endParaRPr>
          </a:p>
        </p:txBody>
      </p:sp>
      <p:sp>
        <p:nvSpPr>
          <p:cNvPr id="4105" name="Rectangle 48"/>
          <p:cNvSpPr>
            <a:spLocks noChangeArrowheads="1"/>
          </p:cNvSpPr>
          <p:nvPr/>
        </p:nvSpPr>
        <p:spPr bwMode="auto">
          <a:xfrm>
            <a:off x="1292225" y="2012950"/>
            <a:ext cx="7377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Скайп</a:t>
            </a:r>
          </a:p>
        </p:txBody>
      </p:sp>
      <p:sp>
        <p:nvSpPr>
          <p:cNvPr id="4106" name="Rectangle 49"/>
          <p:cNvSpPr>
            <a:spLocks noChangeArrowheads="1"/>
          </p:cNvSpPr>
          <p:nvPr/>
        </p:nvSpPr>
        <p:spPr bwMode="auto">
          <a:xfrm>
            <a:off x="1292225" y="2647950"/>
            <a:ext cx="7377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Колонки</a:t>
            </a:r>
          </a:p>
        </p:txBody>
      </p:sp>
      <p:sp>
        <p:nvSpPr>
          <p:cNvPr id="4107" name="Rectangle 50"/>
          <p:cNvSpPr>
            <a:spLocks noChangeArrowheads="1"/>
          </p:cNvSpPr>
          <p:nvPr/>
        </p:nvSpPr>
        <p:spPr bwMode="auto">
          <a:xfrm>
            <a:off x="1292225" y="3282950"/>
            <a:ext cx="7377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Сканер</a:t>
            </a:r>
          </a:p>
        </p:txBody>
      </p:sp>
      <p:sp>
        <p:nvSpPr>
          <p:cNvPr id="4108" name="Rectangle 51"/>
          <p:cNvSpPr>
            <a:spLocks noChangeArrowheads="1"/>
          </p:cNvSpPr>
          <p:nvPr/>
        </p:nvSpPr>
        <p:spPr bwMode="auto">
          <a:xfrm>
            <a:off x="1292225" y="3917950"/>
            <a:ext cx="7377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Системный блок</a:t>
            </a:r>
          </a:p>
        </p:txBody>
      </p:sp>
      <p:sp>
        <p:nvSpPr>
          <p:cNvPr id="4109" name="Rectangle 52"/>
          <p:cNvSpPr>
            <a:spLocks noChangeArrowheads="1"/>
          </p:cNvSpPr>
          <p:nvPr/>
        </p:nvSpPr>
        <p:spPr bwMode="auto">
          <a:xfrm>
            <a:off x="1292225" y="4552950"/>
            <a:ext cx="7377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Наушники</a:t>
            </a:r>
          </a:p>
        </p:txBody>
      </p:sp>
      <p:sp>
        <p:nvSpPr>
          <p:cNvPr id="4111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</a:rPr>
              <a:t>Далее</a:t>
            </a:r>
            <a:endParaRPr lang="ru-RU" sz="1400" b="1">
              <a:solidFill>
                <a:schemeClr val="tx2"/>
              </a:solidFill>
              <a:sym typeface="Webdings" pitchFamily="18" charset="2"/>
            </a:endParaRPr>
          </a:p>
        </p:txBody>
      </p:sp>
      <p:sp>
        <p:nvSpPr>
          <p:cNvPr id="4112" name="Cena"/>
          <p:cNvSpPr>
            <a:spLocks noChangeArrowheads="1"/>
          </p:cNvSpPr>
          <p:nvPr/>
        </p:nvSpPr>
        <p:spPr bwMode="auto">
          <a:xfrm>
            <a:off x="1866900" y="6440488"/>
            <a:ext cx="4333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/>
            <a:r>
              <a:rPr lang="ru-RU" sz="1000">
                <a:solidFill>
                  <a:schemeClr val="tx2"/>
                </a:solidFill>
                <a:latin typeface="Tahoma" pitchFamily="34" charset="0"/>
              </a:rPr>
              <a:t>1 бал.</a:t>
            </a:r>
          </a:p>
        </p:txBody>
      </p:sp>
      <p:grpSp>
        <p:nvGrpSpPr>
          <p:cNvPr id="4113" name="KAN 1"/>
          <p:cNvGrpSpPr>
            <a:grpSpLocks/>
          </p:cNvGrpSpPr>
          <p:nvPr/>
        </p:nvGrpSpPr>
        <p:grpSpPr bwMode="auto">
          <a:xfrm>
            <a:off x="444500" y="2032000"/>
            <a:ext cx="647700" cy="395288"/>
            <a:chOff x="295" y="1248"/>
            <a:chExt cx="408" cy="249"/>
          </a:xfrm>
        </p:grpSpPr>
        <p:sp>
          <p:nvSpPr>
            <p:cNvPr id="5" name="Fon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cs typeface="+mn-cs"/>
                </a:rPr>
                <a:t>1</a:t>
              </a:r>
              <a:endParaRPr lang="ru-RU" b="1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endParaRPr>
            </a:p>
          </p:txBody>
        </p:sp>
        <p:sp>
          <p:nvSpPr>
            <p:cNvPr id="6" name="Flag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ru-RU" sz="100">
                  <a:cs typeface="+mn-cs"/>
                </a:rPr>
                <a:t>0</a:t>
              </a:r>
            </a:p>
          </p:txBody>
        </p:sp>
        <p:sp>
          <p:nvSpPr>
            <p:cNvPr id="7" name="Rectangle 15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4147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48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114" name="KAN 2"/>
          <p:cNvGrpSpPr>
            <a:grpSpLocks/>
          </p:cNvGrpSpPr>
          <p:nvPr/>
        </p:nvGrpSpPr>
        <p:grpSpPr bwMode="auto">
          <a:xfrm>
            <a:off x="444500" y="2667000"/>
            <a:ext cx="647700" cy="395288"/>
            <a:chOff x="295" y="1248"/>
            <a:chExt cx="408" cy="249"/>
          </a:xfrm>
        </p:grpSpPr>
        <p:sp>
          <p:nvSpPr>
            <p:cNvPr id="8" name="Fon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en-US" b="1">
                  <a:effectLst>
                    <a:outerShdw blurRad="38100" dist="38100" dir="2700000" algn="tl">
                      <a:srgbClr val="000000"/>
                    </a:outerShdw>
                  </a:effectLst>
                  <a:cs typeface="+mn-cs"/>
                </a:rPr>
                <a:t>2</a:t>
              </a:r>
              <a:endParaRPr lang="ru-RU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9" name="Flag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ru-RU" sz="100">
                  <a:cs typeface="+mn-cs"/>
                </a:rPr>
                <a:t>0</a:t>
              </a:r>
            </a:p>
          </p:txBody>
        </p:sp>
        <p:sp>
          <p:nvSpPr>
            <p:cNvPr id="10" name="Rectangle 15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4142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43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115" name="KAN 3"/>
          <p:cNvGrpSpPr>
            <a:grpSpLocks/>
          </p:cNvGrpSpPr>
          <p:nvPr/>
        </p:nvGrpSpPr>
        <p:grpSpPr bwMode="auto">
          <a:xfrm>
            <a:off x="444500" y="3302000"/>
            <a:ext cx="647700" cy="395288"/>
            <a:chOff x="295" y="1248"/>
            <a:chExt cx="408" cy="249"/>
          </a:xfrm>
        </p:grpSpPr>
        <p:sp>
          <p:nvSpPr>
            <p:cNvPr id="11" name="Fon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en-US" b="1">
                  <a:effectLst>
                    <a:outerShdw blurRad="38100" dist="38100" dir="2700000" algn="tl">
                      <a:srgbClr val="000000"/>
                    </a:outerShdw>
                  </a:effectLst>
                  <a:cs typeface="+mn-cs"/>
                </a:rPr>
                <a:t>3</a:t>
              </a:r>
              <a:endParaRPr lang="ru-RU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12" name="Flag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ru-RU" sz="100">
                  <a:cs typeface="+mn-cs"/>
                </a:rPr>
                <a:t>0</a:t>
              </a:r>
            </a:p>
          </p:txBody>
        </p:sp>
        <p:sp>
          <p:nvSpPr>
            <p:cNvPr id="13" name="Rectangle 15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4137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38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116" name="KAN 4"/>
          <p:cNvGrpSpPr>
            <a:grpSpLocks/>
          </p:cNvGrpSpPr>
          <p:nvPr/>
        </p:nvGrpSpPr>
        <p:grpSpPr bwMode="auto">
          <a:xfrm>
            <a:off x="444500" y="3937000"/>
            <a:ext cx="647700" cy="395288"/>
            <a:chOff x="295" y="1248"/>
            <a:chExt cx="408" cy="249"/>
          </a:xfrm>
        </p:grpSpPr>
        <p:sp>
          <p:nvSpPr>
            <p:cNvPr id="14" name="Fon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en-US" b="1">
                  <a:effectLst>
                    <a:outerShdw blurRad="38100" dist="38100" dir="2700000" algn="tl">
                      <a:srgbClr val="000000"/>
                    </a:outerShdw>
                  </a:effectLst>
                  <a:cs typeface="+mn-cs"/>
                </a:rPr>
                <a:t>4</a:t>
              </a:r>
              <a:endParaRPr lang="ru-RU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15" name="Flag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ru-RU" sz="100">
                  <a:cs typeface="+mn-cs"/>
                </a:rPr>
                <a:t>0</a:t>
              </a:r>
            </a:p>
          </p:txBody>
        </p:sp>
        <p:sp>
          <p:nvSpPr>
            <p:cNvPr id="16" name="Rectangle 15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4132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33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117" name="KAN 5"/>
          <p:cNvGrpSpPr>
            <a:grpSpLocks/>
          </p:cNvGrpSpPr>
          <p:nvPr/>
        </p:nvGrpSpPr>
        <p:grpSpPr bwMode="auto">
          <a:xfrm>
            <a:off x="444500" y="4572000"/>
            <a:ext cx="647700" cy="395288"/>
            <a:chOff x="295" y="1248"/>
            <a:chExt cx="408" cy="249"/>
          </a:xfrm>
        </p:grpSpPr>
        <p:sp>
          <p:nvSpPr>
            <p:cNvPr id="17" name="Fon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en-US" b="1">
                  <a:effectLst>
                    <a:outerShdw blurRad="38100" dist="38100" dir="2700000" algn="tl">
                      <a:srgbClr val="000000"/>
                    </a:outerShdw>
                  </a:effectLst>
                  <a:cs typeface="+mn-cs"/>
                </a:rPr>
                <a:t>5</a:t>
              </a:r>
              <a:endParaRPr lang="ru-RU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18" name="Flag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ru-RU" sz="100">
                  <a:cs typeface="+mn-cs"/>
                </a:rPr>
                <a:t>0</a:t>
              </a:r>
            </a:p>
          </p:txBody>
        </p:sp>
        <p:sp>
          <p:nvSpPr>
            <p:cNvPr id="19" name="Rectangle 15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4127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8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POS 1"/>
          <p:cNvSpPr>
            <a:spLocks noChangeArrowheads="1"/>
          </p:cNvSpPr>
          <p:nvPr/>
        </p:nvSpPr>
        <p:spPr bwMode="auto">
          <a:xfrm>
            <a:off x="250825" y="1268413"/>
            <a:ext cx="2449513" cy="755650"/>
          </a:xfrm>
          <a:prstGeom prst="rect">
            <a:avLst/>
          </a:prstGeom>
          <a:solidFill>
            <a:srgbClr val="F4F4E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0" tIns="0" rIns="0" bIns="0" anchor="ctr" anchorCtr="1"/>
          <a:lstStyle/>
          <a:p>
            <a:pPr algn="ctr"/>
            <a:r>
              <a:rPr lang="ru-RU" sz="1600" b="1">
                <a:latin typeface="Times New Roman" pitchFamily="18" charset="0"/>
              </a:rPr>
              <a:t>Устройства ввода</a:t>
            </a:r>
          </a:p>
          <a:p>
            <a:pPr algn="ctr"/>
            <a:r>
              <a:rPr lang="ru-RU" sz="1600" b="1">
                <a:latin typeface="Times New Roman" pitchFamily="18" charset="0"/>
              </a:rPr>
              <a:t> информации</a:t>
            </a:r>
          </a:p>
        </p:txBody>
      </p:sp>
      <p:sp>
        <p:nvSpPr>
          <p:cNvPr id="28675" name="POS 2"/>
          <p:cNvSpPr>
            <a:spLocks noChangeArrowheads="1"/>
          </p:cNvSpPr>
          <p:nvPr/>
        </p:nvSpPr>
        <p:spPr bwMode="auto">
          <a:xfrm>
            <a:off x="2124075" y="2133600"/>
            <a:ext cx="2160588" cy="682625"/>
          </a:xfrm>
          <a:prstGeom prst="rect">
            <a:avLst/>
          </a:prstGeom>
          <a:solidFill>
            <a:srgbClr val="F4F4E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0" tIns="0" rIns="0" bIns="0" anchor="ctr" anchorCtr="1"/>
          <a:lstStyle/>
          <a:p>
            <a:pPr algn="ctr"/>
            <a:r>
              <a:rPr lang="ru-RU" sz="1600" b="1">
                <a:latin typeface="Times New Roman" pitchFamily="18" charset="0"/>
              </a:rPr>
              <a:t>Устройства вывода</a:t>
            </a:r>
          </a:p>
          <a:p>
            <a:pPr algn="ctr"/>
            <a:r>
              <a:rPr lang="ru-RU" sz="1600" b="1">
                <a:latin typeface="Times New Roman" pitchFamily="18" charset="0"/>
              </a:rPr>
              <a:t> информации</a:t>
            </a:r>
          </a:p>
        </p:txBody>
      </p:sp>
      <p:sp>
        <p:nvSpPr>
          <p:cNvPr id="28676" name="POS 3"/>
          <p:cNvSpPr>
            <a:spLocks noChangeArrowheads="1"/>
          </p:cNvSpPr>
          <p:nvPr/>
        </p:nvSpPr>
        <p:spPr bwMode="auto">
          <a:xfrm>
            <a:off x="3492500" y="2852738"/>
            <a:ext cx="2303463" cy="647700"/>
          </a:xfrm>
          <a:prstGeom prst="rect">
            <a:avLst/>
          </a:prstGeom>
          <a:solidFill>
            <a:srgbClr val="F4F4E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0" tIns="0" rIns="0" bIns="0" anchor="ctr" anchorCtr="1"/>
          <a:lstStyle/>
          <a:p>
            <a:pPr algn="ctr"/>
            <a:r>
              <a:rPr lang="ru-RU" sz="1600" b="1">
                <a:latin typeface="Times New Roman" pitchFamily="18" charset="0"/>
              </a:rPr>
              <a:t>Устройства хранения</a:t>
            </a:r>
          </a:p>
          <a:p>
            <a:pPr algn="ctr"/>
            <a:r>
              <a:rPr lang="ru-RU" sz="1600" b="1">
                <a:latin typeface="Times New Roman" pitchFamily="18" charset="0"/>
              </a:rPr>
              <a:t> информации</a:t>
            </a:r>
          </a:p>
        </p:txBody>
      </p:sp>
      <p:sp>
        <p:nvSpPr>
          <p:cNvPr id="28677" name="POS 4"/>
          <p:cNvSpPr>
            <a:spLocks noChangeArrowheads="1"/>
          </p:cNvSpPr>
          <p:nvPr/>
        </p:nvSpPr>
        <p:spPr bwMode="auto">
          <a:xfrm>
            <a:off x="4859338" y="3573463"/>
            <a:ext cx="2952750" cy="647700"/>
          </a:xfrm>
          <a:prstGeom prst="rect">
            <a:avLst/>
          </a:prstGeom>
          <a:solidFill>
            <a:srgbClr val="F4F4E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0" tIns="0" rIns="0" bIns="0" anchor="ctr" anchorCtr="1"/>
          <a:lstStyle/>
          <a:p>
            <a:pPr algn="ctr"/>
            <a:r>
              <a:rPr lang="ru-RU" sz="1600" b="1">
                <a:latin typeface="Times New Roman" pitchFamily="18" charset="0"/>
              </a:rPr>
              <a:t>Устройства обработки </a:t>
            </a:r>
          </a:p>
          <a:p>
            <a:pPr algn="ctr"/>
            <a:r>
              <a:rPr lang="ru-RU" sz="1600" b="1">
                <a:latin typeface="Times New Roman" pitchFamily="18" charset="0"/>
              </a:rPr>
              <a:t>информации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cs typeface="+mn-cs"/>
            </a:endParaRPr>
          </a:p>
        </p:txBody>
      </p:sp>
      <p:sp>
        <p:nvSpPr>
          <p:cNvPr id="28685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>
                <a:solidFill>
                  <a:schemeClr val="bg2"/>
                </a:solidFill>
                <a:latin typeface="Arial" charset="0"/>
              </a:rPr>
              <a:t>6</a:t>
            </a:r>
          </a:p>
        </p:txBody>
      </p:sp>
      <p:sp>
        <p:nvSpPr>
          <p:cNvPr id="28686" name="Out_Tim"/>
          <p:cNvSpPr txBox="1">
            <a:spLocks noChangeArrowheads="1"/>
          </p:cNvSpPr>
          <p:nvPr/>
        </p:nvSpPr>
        <p:spPr bwMode="auto">
          <a:xfrm>
            <a:off x="8101013" y="6418263"/>
            <a:ext cx="647700" cy="258762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ru-RU" sz="130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28687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ru-RU" sz="1400">
                <a:solidFill>
                  <a:schemeClr val="bg2"/>
                </a:solidFill>
                <a:latin typeface="Arial" charset="0"/>
              </a:rPr>
              <a:t>Задание</a:t>
            </a:r>
          </a:p>
        </p:txBody>
      </p:sp>
      <p:grpSp>
        <p:nvGrpSpPr>
          <p:cNvPr id="28688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28689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cmpd="dbl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28690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cmpd="dbl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28691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cmpd="dbl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</p:grpSp>
      <p:sp>
        <p:nvSpPr>
          <p:cNvPr id="5177" name="AutoShape 54"/>
          <p:cNvSpPr>
            <a:spLocks noChangeArrowheads="1"/>
          </p:cNvSpPr>
          <p:nvPr/>
        </p:nvSpPr>
        <p:spPr bwMode="auto">
          <a:xfrm>
            <a:off x="2795588" y="6407150"/>
            <a:ext cx="2879725" cy="2825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 cmpd="dbl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1200" dirty="0">
                <a:cs typeface="+mn-cs"/>
              </a:rPr>
              <a:t>Укажите все правильные позиции!</a:t>
            </a:r>
          </a:p>
        </p:txBody>
      </p:sp>
      <p:sp>
        <p:nvSpPr>
          <p:cNvPr id="28693" name="Rectangle 47"/>
          <p:cNvSpPr>
            <a:spLocks noChangeArrowheads="1"/>
          </p:cNvSpPr>
          <p:nvPr/>
        </p:nvSpPr>
        <p:spPr bwMode="auto">
          <a:xfrm>
            <a:off x="457200" y="274638"/>
            <a:ext cx="72834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ru-RU" sz="4000" b="1">
                <a:solidFill>
                  <a:schemeClr val="tx2"/>
                </a:solidFill>
                <a:latin typeface="Times New Roman" pitchFamily="18" charset="0"/>
              </a:rPr>
              <a:t>Соотнеси номер устройства с действием</a:t>
            </a:r>
          </a:p>
        </p:txBody>
      </p:sp>
      <p:sp>
        <p:nvSpPr>
          <p:cNvPr id="28694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</a:rPr>
              <a:t>Далее</a:t>
            </a:r>
            <a:endParaRPr lang="ru-RU" sz="1400" b="1">
              <a:solidFill>
                <a:schemeClr val="tx2"/>
              </a:solidFill>
              <a:sym typeface="Webdings" pitchFamily="18" charset="2"/>
            </a:endParaRPr>
          </a:p>
        </p:txBody>
      </p:sp>
      <p:sp>
        <p:nvSpPr>
          <p:cNvPr id="28695" name="Cena"/>
          <p:cNvSpPr>
            <a:spLocks noChangeArrowheads="1"/>
          </p:cNvSpPr>
          <p:nvPr/>
        </p:nvSpPr>
        <p:spPr bwMode="auto">
          <a:xfrm>
            <a:off x="1866900" y="6440488"/>
            <a:ext cx="4333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/>
            <a:r>
              <a:rPr lang="ru-RU" sz="1000">
                <a:solidFill>
                  <a:schemeClr val="tx2"/>
                </a:solidFill>
                <a:latin typeface="Tahoma" pitchFamily="34" charset="0"/>
              </a:rPr>
              <a:t>1 бал.</a:t>
            </a:r>
          </a:p>
        </p:txBody>
      </p:sp>
      <p:grpSp>
        <p:nvGrpSpPr>
          <p:cNvPr id="28712" name="Group 40"/>
          <p:cNvGrpSpPr>
            <a:grpSpLocks/>
          </p:cNvGrpSpPr>
          <p:nvPr/>
        </p:nvGrpSpPr>
        <p:grpSpPr bwMode="auto">
          <a:xfrm>
            <a:off x="1331913" y="5084763"/>
            <a:ext cx="7123112" cy="977900"/>
            <a:chOff x="295" y="3113"/>
            <a:chExt cx="4487" cy="616"/>
          </a:xfrm>
        </p:grpSpPr>
        <p:pic>
          <p:nvPicPr>
            <p:cNvPr id="17" name="Рисунок 16" descr="принтер copy.png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" y="3113"/>
              <a:ext cx="671" cy="6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8711" name="Group 39"/>
            <p:cNvGrpSpPr>
              <a:grpSpLocks/>
            </p:cNvGrpSpPr>
            <p:nvPr/>
          </p:nvGrpSpPr>
          <p:grpSpPr bwMode="auto">
            <a:xfrm>
              <a:off x="1429" y="3113"/>
              <a:ext cx="3353" cy="587"/>
              <a:chOff x="1429" y="3158"/>
              <a:chExt cx="3353" cy="587"/>
            </a:xfrm>
          </p:grpSpPr>
          <p:pic>
            <p:nvPicPr>
              <p:cNvPr id="23" name="Рисунок 22" descr="118583_13709.jpg"/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29" y="3203"/>
                <a:ext cx="635" cy="4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5" name="Рисунок 14" descr="117392_12039.jpg"/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81" y="3203"/>
                <a:ext cx="622" cy="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" name="Рисунок 17" descr="139717_26025.jpg"/>
              <p:cNvPicPr>
                <a:picLocks noChangeAspect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34" y="3203"/>
                <a:ext cx="580" cy="4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" name="Рисунок 14" descr="проц2.jpg"/>
              <p:cNvPicPr>
                <a:picLocks noChangeAspect="1"/>
              </p:cNvPicPr>
              <p:nvPr/>
            </p:nvPicPr>
            <p:blipFill>
              <a:blip r:embed="rId1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95" y="3158"/>
                <a:ext cx="587" cy="5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5136" name="KAN 1" descr="Заслуженный1">
            <a:hlinkClick r:id="" action="ppaction://macro?name=MovePos"/>
          </p:cNvPr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690688" y="4437063"/>
            <a:ext cx="576262" cy="576262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anchor="ctr" anchorCtr="1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800">
                <a:cs typeface="+mn-cs"/>
              </a:rPr>
              <a:t>1</a:t>
            </a:r>
            <a:endParaRPr lang="ru-RU" sz="800">
              <a:cs typeface="+mn-cs"/>
            </a:endParaRPr>
          </a:p>
        </p:txBody>
      </p:sp>
      <p:sp>
        <p:nvSpPr>
          <p:cNvPr id="5152" name="KAN 2" descr="Заслуженный1">
            <a:hlinkClick r:id="" action="ppaction://macro?name=MovePos"/>
          </p:cNvPr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157538" y="4437063"/>
            <a:ext cx="576262" cy="576262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anchor="ctr" anchorCtr="1"/>
          <a:lstStyle/>
          <a:p>
            <a:pPr marL="342900" indent="-342900">
              <a:spcBef>
                <a:spcPct val="20000"/>
              </a:spcBef>
              <a:defRPr/>
            </a:pPr>
            <a:r>
              <a:rPr lang="ru-RU" sz="800">
                <a:cs typeface="+mn-cs"/>
              </a:rPr>
              <a:t>2</a:t>
            </a:r>
          </a:p>
        </p:txBody>
      </p:sp>
      <p:sp>
        <p:nvSpPr>
          <p:cNvPr id="5153" name="KAN 3" descr="Заслуженный1">
            <a:hlinkClick r:id="" action="ppaction://macro?name=MovePos"/>
          </p:cNvPr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624388" y="4437063"/>
            <a:ext cx="576262" cy="576262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anchor="ctr" anchorCtr="1"/>
          <a:lstStyle/>
          <a:p>
            <a:pPr marL="342900" indent="-342900">
              <a:spcBef>
                <a:spcPct val="20000"/>
              </a:spcBef>
              <a:defRPr/>
            </a:pPr>
            <a:r>
              <a:rPr lang="ru-RU" sz="800">
                <a:cs typeface="+mn-cs"/>
              </a:rPr>
              <a:t>3</a:t>
            </a:r>
          </a:p>
        </p:txBody>
      </p:sp>
      <p:sp>
        <p:nvSpPr>
          <p:cNvPr id="5154" name="KAN 4" descr="Заслуженный1">
            <a:hlinkClick r:id="" action="ppaction://macro?name=MovePos"/>
          </p:cNvPr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6091238" y="4437063"/>
            <a:ext cx="576262" cy="576262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anchor="ctr" anchorCtr="1"/>
          <a:lstStyle/>
          <a:p>
            <a:pPr marL="342900" indent="-342900">
              <a:spcBef>
                <a:spcPct val="20000"/>
              </a:spcBef>
              <a:defRPr/>
            </a:pPr>
            <a:r>
              <a:rPr lang="ru-RU" sz="800">
                <a:cs typeface="+mn-cs"/>
              </a:rPr>
              <a:t>4</a:t>
            </a:r>
          </a:p>
        </p:txBody>
      </p:sp>
      <p:sp>
        <p:nvSpPr>
          <p:cNvPr id="5155" name="KAN 5" descr="Заслуженный1">
            <a:hlinkClick r:id="" action="ppaction://macro?name=MovePos"/>
          </p:cNvPr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7559675" y="4437063"/>
            <a:ext cx="576263" cy="576262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anchor="ctr" anchorCtr="1"/>
          <a:lstStyle/>
          <a:p>
            <a:pPr marL="342900" indent="-342900">
              <a:spcBef>
                <a:spcPct val="20000"/>
              </a:spcBef>
              <a:defRPr/>
            </a:pPr>
            <a:r>
              <a:rPr lang="ru-RU" sz="800">
                <a:cs typeface="+mn-cs"/>
              </a:rPr>
              <a:t>5</a:t>
            </a:r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cs typeface="+mn-cs"/>
            </a:endParaRPr>
          </a:p>
        </p:txBody>
      </p:sp>
      <p:sp>
        <p:nvSpPr>
          <p:cNvPr id="26627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>
                <a:solidFill>
                  <a:schemeClr val="bg2"/>
                </a:solidFill>
                <a:latin typeface="Arial" charset="0"/>
              </a:rPr>
              <a:t>7</a:t>
            </a:r>
          </a:p>
        </p:txBody>
      </p:sp>
      <p:sp>
        <p:nvSpPr>
          <p:cNvPr id="26628" name="Out_Tim"/>
          <p:cNvSpPr txBox="1">
            <a:spLocks noChangeArrowheads="1"/>
          </p:cNvSpPr>
          <p:nvPr/>
        </p:nvSpPr>
        <p:spPr bwMode="auto">
          <a:xfrm>
            <a:off x="8101013" y="6418263"/>
            <a:ext cx="647700" cy="258762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ru-RU" sz="130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26629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ru-RU" sz="1400">
                <a:solidFill>
                  <a:schemeClr val="bg2"/>
                </a:solidFill>
                <a:latin typeface="Arial" charset="0"/>
              </a:rPr>
              <a:t>Задание</a:t>
            </a:r>
          </a:p>
        </p:txBody>
      </p:sp>
      <p:sp>
        <p:nvSpPr>
          <p:cNvPr id="26630" name="Rectangle 47"/>
          <p:cNvSpPr>
            <a:spLocks noChangeArrowheads="1"/>
          </p:cNvSpPr>
          <p:nvPr/>
        </p:nvSpPr>
        <p:spPr bwMode="auto">
          <a:xfrm>
            <a:off x="179388" y="274638"/>
            <a:ext cx="7561262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ru-RU" sz="2200" b="1">
                <a:solidFill>
                  <a:schemeClr val="tx2"/>
                </a:solidFill>
                <a:latin typeface="Times New Roman" pitchFamily="18" charset="0"/>
              </a:rPr>
              <a:t>Это устройство является стандартным устройством ввода для профессиональных графических работ. С помощью программного обеспечения движение световой ручки преобразовывается в формат векторной графики.</a:t>
            </a:r>
            <a:r>
              <a:rPr lang="ru-RU"/>
              <a:t> </a:t>
            </a:r>
          </a:p>
        </p:txBody>
      </p:sp>
      <p:sp>
        <p:nvSpPr>
          <p:cNvPr id="26631" name="Rectangle 48"/>
          <p:cNvSpPr>
            <a:spLocks noChangeArrowheads="1"/>
          </p:cNvSpPr>
          <p:nvPr/>
        </p:nvSpPr>
        <p:spPr bwMode="auto">
          <a:xfrm>
            <a:off x="1292225" y="2012950"/>
            <a:ext cx="7377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Фотоаппарат</a:t>
            </a:r>
          </a:p>
        </p:txBody>
      </p:sp>
      <p:sp>
        <p:nvSpPr>
          <p:cNvPr id="26632" name="Rectangle 49"/>
          <p:cNvSpPr>
            <a:spLocks noChangeArrowheads="1"/>
          </p:cNvSpPr>
          <p:nvPr/>
        </p:nvSpPr>
        <p:spPr bwMode="auto">
          <a:xfrm>
            <a:off x="1292225" y="2647950"/>
            <a:ext cx="7377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Сканер</a:t>
            </a:r>
          </a:p>
        </p:txBody>
      </p:sp>
      <p:sp>
        <p:nvSpPr>
          <p:cNvPr id="26633" name="Rectangle 50"/>
          <p:cNvSpPr>
            <a:spLocks noChangeArrowheads="1"/>
          </p:cNvSpPr>
          <p:nvPr/>
        </p:nvSpPr>
        <p:spPr bwMode="auto">
          <a:xfrm>
            <a:off x="1292225" y="3282950"/>
            <a:ext cx="7377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Джойстик</a:t>
            </a:r>
          </a:p>
        </p:txBody>
      </p:sp>
      <p:sp>
        <p:nvSpPr>
          <p:cNvPr id="26634" name="Rectangle 51"/>
          <p:cNvSpPr>
            <a:spLocks noChangeArrowheads="1"/>
          </p:cNvSpPr>
          <p:nvPr/>
        </p:nvSpPr>
        <p:spPr bwMode="auto">
          <a:xfrm>
            <a:off x="1258888" y="3933825"/>
            <a:ext cx="737711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Клавиатура</a:t>
            </a:r>
          </a:p>
        </p:txBody>
      </p:sp>
      <p:sp>
        <p:nvSpPr>
          <p:cNvPr id="26635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</a:rPr>
              <a:t>Далее</a:t>
            </a:r>
            <a:endParaRPr lang="ru-RU" sz="1400" b="1">
              <a:solidFill>
                <a:schemeClr val="tx2"/>
              </a:solidFill>
              <a:sym typeface="Webdings" pitchFamily="18" charset="2"/>
            </a:endParaRPr>
          </a:p>
        </p:txBody>
      </p:sp>
      <p:grpSp>
        <p:nvGrpSpPr>
          <p:cNvPr id="26636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26637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cmpd="dbl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26638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cmpd="dbl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26639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cmpd="dbl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</p:grpSp>
      <p:sp>
        <p:nvSpPr>
          <p:cNvPr id="26640" name="Rectangle 52"/>
          <p:cNvSpPr>
            <a:spLocks noChangeArrowheads="1"/>
          </p:cNvSpPr>
          <p:nvPr/>
        </p:nvSpPr>
        <p:spPr bwMode="auto">
          <a:xfrm>
            <a:off x="1292225" y="4552950"/>
            <a:ext cx="7377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Дигитайзер</a:t>
            </a:r>
          </a:p>
        </p:txBody>
      </p:sp>
      <p:sp>
        <p:nvSpPr>
          <p:cNvPr id="26641" name="Rectangle 53"/>
          <p:cNvSpPr>
            <a:spLocks noChangeArrowheads="1"/>
          </p:cNvSpPr>
          <p:nvPr/>
        </p:nvSpPr>
        <p:spPr bwMode="auto">
          <a:xfrm>
            <a:off x="1292225" y="5189538"/>
            <a:ext cx="7377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Плоттер</a:t>
            </a:r>
          </a:p>
        </p:txBody>
      </p:sp>
      <p:sp>
        <p:nvSpPr>
          <p:cNvPr id="26642" name="Cena"/>
          <p:cNvSpPr>
            <a:spLocks noChangeArrowheads="1"/>
          </p:cNvSpPr>
          <p:nvPr/>
        </p:nvSpPr>
        <p:spPr bwMode="auto">
          <a:xfrm>
            <a:off x="1866900" y="6440488"/>
            <a:ext cx="4333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/>
            <a:r>
              <a:rPr lang="ru-RU" sz="1000">
                <a:solidFill>
                  <a:schemeClr val="tx2"/>
                </a:solidFill>
                <a:latin typeface="Tahoma" pitchFamily="34" charset="0"/>
              </a:rPr>
              <a:t>1 бал.</a:t>
            </a:r>
          </a:p>
        </p:txBody>
      </p:sp>
      <p:grpSp>
        <p:nvGrpSpPr>
          <p:cNvPr id="26643" name="KAN 1"/>
          <p:cNvGrpSpPr>
            <a:grpSpLocks/>
          </p:cNvGrpSpPr>
          <p:nvPr/>
        </p:nvGrpSpPr>
        <p:grpSpPr bwMode="auto">
          <a:xfrm>
            <a:off x="444500" y="2032000"/>
            <a:ext cx="647700" cy="395288"/>
            <a:chOff x="521" y="1309"/>
            <a:chExt cx="408" cy="249"/>
          </a:xfrm>
        </p:grpSpPr>
        <p:sp>
          <p:nvSpPr>
            <p:cNvPr id="5" name="Fon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ru-RU" b="1">
                  <a:effectLst>
                    <a:outerShdw blurRad="38100" dist="38100" dir="2700000" algn="tl">
                      <a:srgbClr val="000000"/>
                    </a:outerShdw>
                  </a:effectLst>
                  <a:cs typeface="+mn-cs"/>
                </a:rPr>
                <a:t>1</a:t>
              </a:r>
            </a:p>
          </p:txBody>
        </p:sp>
        <p:sp>
          <p:nvSpPr>
            <p:cNvPr id="6" name="Prkl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ru-RU" sz="100">
                  <a:cs typeface="+mn-cs"/>
                </a:rPr>
                <a:t>0</a:t>
              </a:r>
            </a:p>
          </p:txBody>
        </p:sp>
        <p:sp>
          <p:nvSpPr>
            <p:cNvPr id="7" name="Oval 9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26647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48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6649" name="KAN 2"/>
          <p:cNvGrpSpPr>
            <a:grpSpLocks/>
          </p:cNvGrpSpPr>
          <p:nvPr/>
        </p:nvGrpSpPr>
        <p:grpSpPr bwMode="auto">
          <a:xfrm>
            <a:off x="444500" y="2667000"/>
            <a:ext cx="647700" cy="395288"/>
            <a:chOff x="521" y="1309"/>
            <a:chExt cx="408" cy="249"/>
          </a:xfrm>
        </p:grpSpPr>
        <p:sp>
          <p:nvSpPr>
            <p:cNvPr id="8" name="Fon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ru-RU" b="1">
                  <a:effectLst>
                    <a:outerShdw blurRad="38100" dist="38100" dir="2700000" algn="tl">
                      <a:srgbClr val="000000"/>
                    </a:outerShdw>
                  </a:effectLst>
                  <a:cs typeface="+mn-cs"/>
                </a:rPr>
                <a:t>2</a:t>
              </a:r>
            </a:p>
          </p:txBody>
        </p:sp>
        <p:sp>
          <p:nvSpPr>
            <p:cNvPr id="9" name="Prkl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ru-RU" sz="100">
                  <a:cs typeface="+mn-cs"/>
                </a:rPr>
                <a:t>0</a:t>
              </a:r>
            </a:p>
          </p:txBody>
        </p:sp>
        <p:sp>
          <p:nvSpPr>
            <p:cNvPr id="10" name="Oval 9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26653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54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6655" name="KAN 3"/>
          <p:cNvGrpSpPr>
            <a:grpSpLocks/>
          </p:cNvGrpSpPr>
          <p:nvPr/>
        </p:nvGrpSpPr>
        <p:grpSpPr bwMode="auto">
          <a:xfrm>
            <a:off x="444500" y="3302000"/>
            <a:ext cx="647700" cy="395288"/>
            <a:chOff x="521" y="1309"/>
            <a:chExt cx="408" cy="249"/>
          </a:xfrm>
        </p:grpSpPr>
        <p:sp>
          <p:nvSpPr>
            <p:cNvPr id="11" name="Fon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ru-RU" b="1">
                  <a:effectLst>
                    <a:outerShdw blurRad="38100" dist="38100" dir="2700000" algn="tl">
                      <a:srgbClr val="000000"/>
                    </a:outerShdw>
                  </a:effectLst>
                  <a:cs typeface="+mn-cs"/>
                </a:rPr>
                <a:t>3</a:t>
              </a:r>
            </a:p>
          </p:txBody>
        </p:sp>
        <p:sp>
          <p:nvSpPr>
            <p:cNvPr id="12" name="Prkl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ru-RU" sz="100">
                  <a:cs typeface="+mn-cs"/>
                </a:rPr>
                <a:t>0</a:t>
              </a:r>
            </a:p>
          </p:txBody>
        </p:sp>
        <p:sp>
          <p:nvSpPr>
            <p:cNvPr id="13" name="Oval 9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26659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60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6661" name="KAN 4"/>
          <p:cNvGrpSpPr>
            <a:grpSpLocks/>
          </p:cNvGrpSpPr>
          <p:nvPr/>
        </p:nvGrpSpPr>
        <p:grpSpPr bwMode="auto">
          <a:xfrm>
            <a:off x="444500" y="3937000"/>
            <a:ext cx="647700" cy="395288"/>
            <a:chOff x="521" y="1309"/>
            <a:chExt cx="408" cy="249"/>
          </a:xfrm>
        </p:grpSpPr>
        <p:sp>
          <p:nvSpPr>
            <p:cNvPr id="14" name="Fon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ru-RU" b="1">
                  <a:effectLst>
                    <a:outerShdw blurRad="38100" dist="38100" dir="2700000" algn="tl">
                      <a:srgbClr val="000000"/>
                    </a:outerShdw>
                  </a:effectLst>
                  <a:cs typeface="+mn-cs"/>
                </a:rPr>
                <a:t>4</a:t>
              </a:r>
            </a:p>
          </p:txBody>
        </p:sp>
        <p:sp>
          <p:nvSpPr>
            <p:cNvPr id="15" name="Prkl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ru-RU" sz="100">
                  <a:cs typeface="+mn-cs"/>
                </a:rPr>
                <a:t>0</a:t>
              </a:r>
            </a:p>
          </p:txBody>
        </p:sp>
        <p:sp>
          <p:nvSpPr>
            <p:cNvPr id="16" name="Oval 9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26665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66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6667" name="KAN 5"/>
          <p:cNvGrpSpPr>
            <a:grpSpLocks/>
          </p:cNvGrpSpPr>
          <p:nvPr/>
        </p:nvGrpSpPr>
        <p:grpSpPr bwMode="auto">
          <a:xfrm>
            <a:off x="444500" y="4572000"/>
            <a:ext cx="647700" cy="395288"/>
            <a:chOff x="521" y="1309"/>
            <a:chExt cx="408" cy="249"/>
          </a:xfrm>
        </p:grpSpPr>
        <p:sp>
          <p:nvSpPr>
            <p:cNvPr id="17" name="Fon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ru-RU" b="1">
                  <a:effectLst>
                    <a:outerShdw blurRad="38100" dist="38100" dir="2700000" algn="tl">
                      <a:srgbClr val="000000"/>
                    </a:outerShdw>
                  </a:effectLst>
                  <a:cs typeface="+mn-cs"/>
                </a:rPr>
                <a:t>5</a:t>
              </a:r>
            </a:p>
          </p:txBody>
        </p:sp>
        <p:sp>
          <p:nvSpPr>
            <p:cNvPr id="18" name="Prkl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ru-RU" sz="100">
                  <a:cs typeface="+mn-cs"/>
                </a:rPr>
                <a:t>0</a:t>
              </a:r>
            </a:p>
          </p:txBody>
        </p:sp>
        <p:sp>
          <p:nvSpPr>
            <p:cNvPr id="19" name="Oval 9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26671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72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6673" name="KAN 6"/>
          <p:cNvGrpSpPr>
            <a:grpSpLocks/>
          </p:cNvGrpSpPr>
          <p:nvPr/>
        </p:nvGrpSpPr>
        <p:grpSpPr bwMode="auto">
          <a:xfrm>
            <a:off x="444500" y="5207000"/>
            <a:ext cx="647700" cy="395288"/>
            <a:chOff x="521" y="1309"/>
            <a:chExt cx="408" cy="249"/>
          </a:xfrm>
        </p:grpSpPr>
        <p:sp>
          <p:nvSpPr>
            <p:cNvPr id="2" name="Fon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21" y="1309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ru-RU" b="1">
                  <a:effectLst>
                    <a:outerShdw blurRad="38100" dist="38100" dir="2700000" algn="tl">
                      <a:srgbClr val="000000"/>
                    </a:outerShdw>
                  </a:effectLst>
                  <a:cs typeface="+mn-cs"/>
                </a:rPr>
                <a:t>6</a:t>
              </a:r>
            </a:p>
          </p:txBody>
        </p:sp>
        <p:sp>
          <p:nvSpPr>
            <p:cNvPr id="3" name="Prkl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33" y="1320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313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ru-RU" sz="100">
                  <a:cs typeface="+mn-cs"/>
                </a:rPr>
                <a:t>0</a:t>
              </a:r>
            </a:p>
          </p:txBody>
        </p:sp>
        <p:sp>
          <p:nvSpPr>
            <p:cNvPr id="4" name="Oval 9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56" y="1343"/>
              <a:ext cx="181" cy="1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2313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26677" name="Oval 10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579" y="1365"/>
              <a:ext cx="136" cy="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78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601" y="1388"/>
              <a:ext cx="91" cy="91"/>
            </a:xfrm>
            <a:custGeom>
              <a:avLst/>
              <a:gdLst>
                <a:gd name="T0" fmla="*/ 0 w 2176"/>
                <a:gd name="T1" fmla="*/ 0 h 2179"/>
                <a:gd name="T2" fmla="*/ 0 w 2176"/>
                <a:gd name="T3" fmla="*/ 0 h 2179"/>
                <a:gd name="T4" fmla="*/ 0 w 2176"/>
                <a:gd name="T5" fmla="*/ 0 h 2179"/>
                <a:gd name="T6" fmla="*/ 0 w 2176"/>
                <a:gd name="T7" fmla="*/ 0 h 2179"/>
                <a:gd name="T8" fmla="*/ 0 w 2176"/>
                <a:gd name="T9" fmla="*/ 0 h 2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6"/>
                <a:gd name="T16" fmla="*/ 0 h 2179"/>
                <a:gd name="T17" fmla="*/ 2176 w 2176"/>
                <a:gd name="T18" fmla="*/ 2179 h 2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6" h="2179">
                  <a:moveTo>
                    <a:pt x="1090" y="2"/>
                  </a:moveTo>
                  <a:cubicBezTo>
                    <a:pt x="1708" y="4"/>
                    <a:pt x="2176" y="479"/>
                    <a:pt x="2176" y="1088"/>
                  </a:cubicBezTo>
                  <a:cubicBezTo>
                    <a:pt x="2176" y="1697"/>
                    <a:pt x="1720" y="2169"/>
                    <a:pt x="1090" y="2174"/>
                  </a:cubicBezTo>
                  <a:cubicBezTo>
                    <a:pt x="460" y="2179"/>
                    <a:pt x="8" y="1689"/>
                    <a:pt x="4" y="1088"/>
                  </a:cubicBezTo>
                  <a:cubicBezTo>
                    <a:pt x="0" y="487"/>
                    <a:pt x="472" y="0"/>
                    <a:pt x="1090" y="2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cs typeface="+mn-cs"/>
            </a:endParaRPr>
          </a:p>
        </p:txBody>
      </p:sp>
      <p:sp>
        <p:nvSpPr>
          <p:cNvPr id="23555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>
                <a:solidFill>
                  <a:schemeClr val="bg2"/>
                </a:solidFill>
                <a:latin typeface="Arial" charset="0"/>
              </a:rPr>
              <a:t>8</a:t>
            </a:r>
          </a:p>
        </p:txBody>
      </p:sp>
      <p:sp>
        <p:nvSpPr>
          <p:cNvPr id="23556" name="Out_Tim"/>
          <p:cNvSpPr txBox="1">
            <a:spLocks noChangeArrowheads="1"/>
          </p:cNvSpPr>
          <p:nvPr/>
        </p:nvSpPr>
        <p:spPr bwMode="auto">
          <a:xfrm>
            <a:off x="8101013" y="6418263"/>
            <a:ext cx="647700" cy="258762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ru-RU" sz="130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23557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ru-RU" sz="1400">
                <a:solidFill>
                  <a:schemeClr val="bg2"/>
                </a:solidFill>
                <a:latin typeface="Arial" charset="0"/>
              </a:rPr>
              <a:t>Задание</a:t>
            </a:r>
          </a:p>
        </p:txBody>
      </p:sp>
      <p:grpSp>
        <p:nvGrpSpPr>
          <p:cNvPr id="23558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23559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cmpd="dbl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23560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cmpd="dbl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23561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cmpd="dbl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</p:grpSp>
      <p:sp>
        <p:nvSpPr>
          <p:cNvPr id="5177" name="AutoShape 54"/>
          <p:cNvSpPr>
            <a:spLocks noChangeArrowheads="1"/>
          </p:cNvSpPr>
          <p:nvPr/>
        </p:nvSpPr>
        <p:spPr bwMode="auto">
          <a:xfrm>
            <a:off x="2795588" y="6407150"/>
            <a:ext cx="2879725" cy="2825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 cmpd="dbl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1200">
                <a:cs typeface="+mn-cs"/>
              </a:rPr>
              <a:t>Выберите все правильные ответы!</a:t>
            </a:r>
          </a:p>
        </p:txBody>
      </p:sp>
      <p:sp>
        <p:nvSpPr>
          <p:cNvPr id="23564" name="Rectangle 48"/>
          <p:cNvSpPr>
            <a:spLocks noChangeArrowheads="1"/>
          </p:cNvSpPr>
          <p:nvPr/>
        </p:nvSpPr>
        <p:spPr bwMode="auto">
          <a:xfrm>
            <a:off x="1292225" y="2012950"/>
            <a:ext cx="7377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Дискета</a:t>
            </a:r>
          </a:p>
        </p:txBody>
      </p:sp>
      <p:sp>
        <p:nvSpPr>
          <p:cNvPr id="23565" name="Rectangle 49"/>
          <p:cNvSpPr>
            <a:spLocks noChangeArrowheads="1"/>
          </p:cNvSpPr>
          <p:nvPr/>
        </p:nvSpPr>
        <p:spPr bwMode="auto">
          <a:xfrm>
            <a:off x="1292225" y="2647950"/>
            <a:ext cx="7377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Микрофон</a:t>
            </a:r>
          </a:p>
        </p:txBody>
      </p:sp>
      <p:sp>
        <p:nvSpPr>
          <p:cNvPr id="23566" name="Rectangle 50"/>
          <p:cNvSpPr>
            <a:spLocks noChangeArrowheads="1"/>
          </p:cNvSpPr>
          <p:nvPr/>
        </p:nvSpPr>
        <p:spPr bwMode="auto">
          <a:xfrm>
            <a:off x="1292225" y="3282950"/>
            <a:ext cx="7377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Акустические колонки</a:t>
            </a:r>
          </a:p>
        </p:txBody>
      </p:sp>
      <p:sp>
        <p:nvSpPr>
          <p:cNvPr id="23567" name="Rectangle 51"/>
          <p:cNvSpPr>
            <a:spLocks noChangeArrowheads="1"/>
          </p:cNvSpPr>
          <p:nvPr/>
        </p:nvSpPr>
        <p:spPr bwMode="auto">
          <a:xfrm>
            <a:off x="1292225" y="3917950"/>
            <a:ext cx="7377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Монитор</a:t>
            </a:r>
          </a:p>
        </p:txBody>
      </p:sp>
      <p:sp>
        <p:nvSpPr>
          <p:cNvPr id="23568" name="Rectangle 52"/>
          <p:cNvSpPr>
            <a:spLocks noChangeArrowheads="1"/>
          </p:cNvSpPr>
          <p:nvPr/>
        </p:nvSpPr>
        <p:spPr bwMode="auto">
          <a:xfrm>
            <a:off x="1292225" y="4552950"/>
            <a:ext cx="7377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Клавиатура</a:t>
            </a:r>
          </a:p>
        </p:txBody>
      </p:sp>
      <p:sp>
        <p:nvSpPr>
          <p:cNvPr id="23569" name="Rectangle 53"/>
          <p:cNvSpPr>
            <a:spLocks noChangeArrowheads="1"/>
          </p:cNvSpPr>
          <p:nvPr/>
        </p:nvSpPr>
        <p:spPr bwMode="auto">
          <a:xfrm>
            <a:off x="1292225" y="5189538"/>
            <a:ext cx="7377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Винчестер</a:t>
            </a:r>
          </a:p>
        </p:txBody>
      </p:sp>
      <p:sp>
        <p:nvSpPr>
          <p:cNvPr id="23570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</a:rPr>
              <a:t>Далее</a:t>
            </a:r>
            <a:endParaRPr lang="ru-RU" sz="1400" b="1">
              <a:solidFill>
                <a:schemeClr val="tx2"/>
              </a:solidFill>
              <a:sym typeface="Webdings" pitchFamily="18" charset="2"/>
            </a:endParaRPr>
          </a:p>
        </p:txBody>
      </p:sp>
      <p:sp>
        <p:nvSpPr>
          <p:cNvPr id="23571" name="Cena"/>
          <p:cNvSpPr>
            <a:spLocks noChangeArrowheads="1"/>
          </p:cNvSpPr>
          <p:nvPr/>
        </p:nvSpPr>
        <p:spPr bwMode="auto">
          <a:xfrm>
            <a:off x="1866900" y="6440488"/>
            <a:ext cx="4333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/>
            <a:r>
              <a:rPr lang="ru-RU" sz="1000">
                <a:solidFill>
                  <a:schemeClr val="tx2"/>
                </a:solidFill>
                <a:latin typeface="Tahoma" pitchFamily="34" charset="0"/>
              </a:rPr>
              <a:t>1 бал.</a:t>
            </a:r>
          </a:p>
        </p:txBody>
      </p:sp>
      <p:grpSp>
        <p:nvGrpSpPr>
          <p:cNvPr id="23572" name="KAN 1"/>
          <p:cNvGrpSpPr>
            <a:grpSpLocks/>
          </p:cNvGrpSpPr>
          <p:nvPr/>
        </p:nvGrpSpPr>
        <p:grpSpPr bwMode="auto">
          <a:xfrm>
            <a:off x="444500" y="2032000"/>
            <a:ext cx="647700" cy="395288"/>
            <a:chOff x="295" y="1248"/>
            <a:chExt cx="408" cy="249"/>
          </a:xfrm>
        </p:grpSpPr>
        <p:sp>
          <p:nvSpPr>
            <p:cNvPr id="5" name="Fon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cs typeface="+mn-cs"/>
                </a:rPr>
                <a:t>1</a:t>
              </a:r>
              <a:endParaRPr lang="ru-RU" b="1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endParaRPr>
            </a:p>
          </p:txBody>
        </p:sp>
        <p:sp>
          <p:nvSpPr>
            <p:cNvPr id="6" name="Flag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ru-RU" sz="100">
                  <a:cs typeface="+mn-cs"/>
                </a:rPr>
                <a:t>0</a:t>
              </a:r>
            </a:p>
          </p:txBody>
        </p:sp>
        <p:sp>
          <p:nvSpPr>
            <p:cNvPr id="7" name="Rectangle 15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23576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77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3578" name="KAN 2"/>
          <p:cNvGrpSpPr>
            <a:grpSpLocks/>
          </p:cNvGrpSpPr>
          <p:nvPr/>
        </p:nvGrpSpPr>
        <p:grpSpPr bwMode="auto">
          <a:xfrm>
            <a:off x="444500" y="2667000"/>
            <a:ext cx="647700" cy="395288"/>
            <a:chOff x="295" y="1248"/>
            <a:chExt cx="408" cy="249"/>
          </a:xfrm>
        </p:grpSpPr>
        <p:sp>
          <p:nvSpPr>
            <p:cNvPr id="8" name="Fon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en-US" b="1">
                  <a:effectLst>
                    <a:outerShdw blurRad="38100" dist="38100" dir="2700000" algn="tl">
                      <a:srgbClr val="000000"/>
                    </a:outerShdw>
                  </a:effectLst>
                  <a:cs typeface="+mn-cs"/>
                </a:rPr>
                <a:t>2</a:t>
              </a:r>
              <a:endParaRPr lang="ru-RU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9" name="Flag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ru-RU" sz="100">
                  <a:cs typeface="+mn-cs"/>
                </a:rPr>
                <a:t>0</a:t>
              </a:r>
            </a:p>
          </p:txBody>
        </p:sp>
        <p:sp>
          <p:nvSpPr>
            <p:cNvPr id="10" name="Rectangle 15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23582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83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3584" name="KAN 3"/>
          <p:cNvGrpSpPr>
            <a:grpSpLocks/>
          </p:cNvGrpSpPr>
          <p:nvPr/>
        </p:nvGrpSpPr>
        <p:grpSpPr bwMode="auto">
          <a:xfrm>
            <a:off x="444500" y="3302000"/>
            <a:ext cx="647700" cy="395288"/>
            <a:chOff x="295" y="1248"/>
            <a:chExt cx="408" cy="249"/>
          </a:xfrm>
        </p:grpSpPr>
        <p:sp>
          <p:nvSpPr>
            <p:cNvPr id="11" name="Fon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en-US" b="1">
                  <a:effectLst>
                    <a:outerShdw blurRad="38100" dist="38100" dir="2700000" algn="tl">
                      <a:srgbClr val="000000"/>
                    </a:outerShdw>
                  </a:effectLst>
                  <a:cs typeface="+mn-cs"/>
                </a:rPr>
                <a:t>3</a:t>
              </a:r>
              <a:endParaRPr lang="ru-RU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12" name="Flag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ru-RU" sz="100">
                  <a:cs typeface="+mn-cs"/>
                </a:rPr>
                <a:t>0</a:t>
              </a:r>
            </a:p>
          </p:txBody>
        </p:sp>
        <p:sp>
          <p:nvSpPr>
            <p:cNvPr id="13" name="Rectangle 15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23588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89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3590" name="KAN 4"/>
          <p:cNvGrpSpPr>
            <a:grpSpLocks/>
          </p:cNvGrpSpPr>
          <p:nvPr/>
        </p:nvGrpSpPr>
        <p:grpSpPr bwMode="auto">
          <a:xfrm>
            <a:off x="444500" y="3937000"/>
            <a:ext cx="647700" cy="395288"/>
            <a:chOff x="295" y="1248"/>
            <a:chExt cx="408" cy="249"/>
          </a:xfrm>
        </p:grpSpPr>
        <p:sp>
          <p:nvSpPr>
            <p:cNvPr id="14" name="Fon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en-US" b="1">
                  <a:effectLst>
                    <a:outerShdw blurRad="38100" dist="38100" dir="2700000" algn="tl">
                      <a:srgbClr val="000000"/>
                    </a:outerShdw>
                  </a:effectLst>
                  <a:cs typeface="+mn-cs"/>
                </a:rPr>
                <a:t>4</a:t>
              </a:r>
              <a:endParaRPr lang="ru-RU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15" name="Flag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ru-RU" sz="100">
                  <a:cs typeface="+mn-cs"/>
                </a:rPr>
                <a:t>0</a:t>
              </a:r>
            </a:p>
          </p:txBody>
        </p:sp>
        <p:sp>
          <p:nvSpPr>
            <p:cNvPr id="16" name="Rectangle 15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23594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95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3596" name="KAN 5"/>
          <p:cNvGrpSpPr>
            <a:grpSpLocks/>
          </p:cNvGrpSpPr>
          <p:nvPr/>
        </p:nvGrpSpPr>
        <p:grpSpPr bwMode="auto">
          <a:xfrm>
            <a:off x="444500" y="4572000"/>
            <a:ext cx="647700" cy="395288"/>
            <a:chOff x="295" y="1248"/>
            <a:chExt cx="408" cy="249"/>
          </a:xfrm>
        </p:grpSpPr>
        <p:sp>
          <p:nvSpPr>
            <p:cNvPr id="17" name="Fon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en-US" b="1">
                  <a:effectLst>
                    <a:outerShdw blurRad="38100" dist="38100" dir="2700000" algn="tl">
                      <a:srgbClr val="000000"/>
                    </a:outerShdw>
                  </a:effectLst>
                  <a:cs typeface="+mn-cs"/>
                </a:rPr>
                <a:t>5</a:t>
              </a:r>
              <a:endParaRPr lang="ru-RU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18" name="Flag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ru-RU" sz="100">
                  <a:cs typeface="+mn-cs"/>
                </a:rPr>
                <a:t>0</a:t>
              </a:r>
            </a:p>
          </p:txBody>
        </p:sp>
        <p:sp>
          <p:nvSpPr>
            <p:cNvPr id="19" name="Rectangle 15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23600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01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3602" name="KAN 6"/>
          <p:cNvGrpSpPr>
            <a:grpSpLocks/>
          </p:cNvGrpSpPr>
          <p:nvPr/>
        </p:nvGrpSpPr>
        <p:grpSpPr bwMode="auto">
          <a:xfrm>
            <a:off x="444500" y="5207000"/>
            <a:ext cx="647700" cy="395288"/>
            <a:chOff x="295" y="1248"/>
            <a:chExt cx="408" cy="249"/>
          </a:xfrm>
        </p:grpSpPr>
        <p:sp>
          <p:nvSpPr>
            <p:cNvPr id="2" name="Fon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en-US" b="1">
                  <a:effectLst>
                    <a:outerShdw blurRad="38100" dist="38100" dir="2700000" algn="tl">
                      <a:srgbClr val="000000"/>
                    </a:outerShdw>
                  </a:effectLst>
                  <a:cs typeface="+mn-cs"/>
                </a:rPr>
                <a:t>6</a:t>
              </a:r>
              <a:endParaRPr lang="ru-RU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3" name="Flag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ru-RU" sz="100">
                  <a:cs typeface="+mn-cs"/>
                </a:rPr>
                <a:t>0</a:t>
              </a:r>
            </a:p>
          </p:txBody>
        </p:sp>
        <p:sp>
          <p:nvSpPr>
            <p:cNvPr id="4" name="Rectangle 15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23606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07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3609" name="Rectangle 57"/>
          <p:cNvSpPr>
            <a:spLocks noChangeArrowheads="1"/>
          </p:cNvSpPr>
          <p:nvPr/>
        </p:nvSpPr>
        <p:spPr bwMode="auto">
          <a:xfrm>
            <a:off x="755650" y="333375"/>
            <a:ext cx="691197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chemeClr val="tx2"/>
                </a:solidFill>
                <a:latin typeface="Times New Roman" pitchFamily="18" charset="0"/>
              </a:rPr>
              <a:t>Выберите устройства вывода информации</a:t>
            </a:r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FO" val="False"/>
  <p:tag name="TFM" val="True"/>
  <p:tag name="TFF" val="True"/>
  <p:tag name="TFS" val="True"/>
  <p:tag name="TFT" val="True"/>
  <p:tag name="TTIM" val="7"/>
  <p:tag name="TFC" val="True"/>
  <p:tag name="TK" val="0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" val="364,125"/>
  <p:tag name="Y" val="349,375"/>
  <p:tag name="V" val="4"/>
  <p:tag name="R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" val="479,625"/>
  <p:tag name="Y" val="349,375"/>
  <p:tag name="V" val="2"/>
  <p:tag name="R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" val="595,25"/>
  <p:tag name="Y" val="349,375"/>
  <p:tag name="V" val="8"/>
  <p:tag name="R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" val="0"/>
  <p:tag name="P" val="0"/>
  <p:tag name="KO" val="6"/>
  <p:tag name="KP" val="0"/>
  <p:tag name="V" val="1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" val="0"/>
  <p:tag name="P" val="0"/>
  <p:tag name="KO" val="6"/>
  <p:tag name="KP" val="0"/>
  <p:tag name="V" val="1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" val="0"/>
  <p:tag name="P" val="0"/>
  <p:tag name="KO" val="6"/>
  <p:tag name="KP" val="0"/>
  <p:tag name="V" val="3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" val="0"/>
  <p:tag name="P" val="0"/>
  <p:tag name="KO" val="5"/>
  <p:tag name="KP" val="5"/>
  <p:tag name="V" val="3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" val="133,125"/>
  <p:tag name="Y" val="349,375"/>
  <p:tag name="V" val="8"/>
  <p:tag name="R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" val="248,625"/>
  <p:tag name="Y" val="349,375"/>
  <p:tag name="V" val="1"/>
  <p:tag name="R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" val="364,125"/>
  <p:tag name="Y" val="349,375"/>
  <p:tag name="V" val="16"/>
  <p:tag name="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" val="0"/>
  <p:tag name="P" val="0"/>
  <p:tag name="KO" val="5"/>
  <p:tag name="KP" val="0"/>
  <p:tag name="V" val="8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" val="479,625"/>
  <p:tag name="Y" val="349,375"/>
  <p:tag name="V" val="4"/>
  <p:tag name="R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" val="595,25"/>
  <p:tag name="Y" val="349,375"/>
  <p:tag name="V" val="2"/>
  <p:tag name="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" val="0"/>
  <p:tag name="P" val="0"/>
  <p:tag name="KO" val="5"/>
  <p:tag name="KP" val="0"/>
  <p:tag name="V" val="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" val="0"/>
  <p:tag name="P" val="0"/>
  <p:tag name="KO" val="5"/>
  <p:tag name="KP" val="0"/>
  <p:tag name="V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" val="0"/>
  <p:tag name="P" val="0"/>
  <p:tag name="KO" val="5"/>
  <p:tag name="KP" val="0"/>
  <p:tag name="V" val="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" val="0"/>
  <p:tag name="P" val="0"/>
  <p:tag name="KO" val="5"/>
  <p:tag name="KP" val="0"/>
  <p:tag name="V" val="1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" val="0"/>
  <p:tag name="P" val="0"/>
  <p:tag name="KO" val="5"/>
  <p:tag name="KP" val="4"/>
  <p:tag name="V" val="3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" val="133,125"/>
  <p:tag name="Y" val="349,375"/>
  <p:tag name="V" val="2"/>
  <p:tag name="R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" val="248,625"/>
  <p:tag name="Y" val="349,375"/>
  <p:tag name="V" val="1"/>
  <p:tag name="R" val="False"/>
</p:tagLst>
</file>

<file path=ppt/theme/theme1.xml><?xml version="1.0" encoding="utf-8"?>
<a:theme xmlns:a="http://schemas.openxmlformats.org/drawingml/2006/main" name="Кимоно">
  <a:themeElements>
    <a:clrScheme name="Кимоно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Кимоно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имоно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Arial"/>
      </a:majorFont>
      <a:minorFont>
        <a:latin typeface="Comic Sans MS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Kimono</Template>
  <TotalTime>463</TotalTime>
  <Words>451</Words>
  <Application>Microsoft Office PowerPoint</Application>
  <PresentationFormat>Экран (4:3)</PresentationFormat>
  <Paragraphs>234</Paragraphs>
  <Slides>12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Tahoma</vt:lpstr>
      <vt:lpstr>Arial</vt:lpstr>
      <vt:lpstr>Comic Sans MS</vt:lpstr>
      <vt:lpstr>Times New Roman</vt:lpstr>
      <vt:lpstr>Webdings</vt:lpstr>
      <vt:lpstr>Кимоно</vt:lpstr>
      <vt:lpstr>Пастель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Россошанская школа-интернат</Company>
  <LinksUpToDate>false</LinksUpToDate>
  <SharedDoc>false</SharedDoc>
  <HyperlinkBase>http://www.rosinka.vrn.ru/pp/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для создания тестов</dc:title>
  <dc:creator>Комаровский Анатолий Николаевич</dc:creator>
  <dc:description>Работает в MS PowerPoint 2003 и 2007_x000d_
В  шаблоне использована идея перемещения объектов в режиме просмотра демонстрации, предложенная Гансом Хофманом (Hans Werner Hofmann hw@lemitec.de)</dc:description>
  <cp:lastModifiedBy>Надежда</cp:lastModifiedBy>
  <cp:revision>70</cp:revision>
  <dcterms:created xsi:type="dcterms:W3CDTF">2009-11-15T10:01:00Z</dcterms:created>
  <dcterms:modified xsi:type="dcterms:W3CDTF">2013-11-30T17:23:41Z</dcterms:modified>
</cp:coreProperties>
</file>