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incoo.beon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"/>
            <a:ext cx="8701094" cy="1214421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chemeClr val="accent2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Topic:     My   </a:t>
            </a:r>
            <a:r>
              <a:rPr lang="en-US" sz="7200" b="1" i="1" dirty="0" smtClean="0">
                <a:solidFill>
                  <a:schemeClr val="accent2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room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  <a:cs typeface="David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41.beon.ru/17/9/1140917/8/33224108/photo_1136_photobi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on  the table,    under the table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482" name="Picture 2" descr="http://t3.gstatic.com/images?q=tbn:ANd9GcTMToTEMG6cXqrpCLFrLswUMvvO7xXT13lOKciUflVC1YSF1H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6858048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dirty="0" smtClean="0"/>
              <a:t>under   the sofa</a:t>
            </a:r>
            <a:endParaRPr lang="ru-RU" sz="7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8" name="Picture 4" descr="http://t1.gstatic.com/images?q=tbn:ANd9GcS7hcQdwlflOt4JjTdxtVIBs6nB1o6fVP6pEe4KacO_ZQgVxZBdNYbsLv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7000924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</a:rPr>
              <a:t>Are you under the table?  Yes, I am.</a:t>
            </a:r>
          </a:p>
          <a:p>
            <a:pPr>
              <a:buNone/>
            </a:pP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(No, I am not.)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t1.gstatic.com/images?q=tbn:ANd9GcTIddv9LoJwUUs-SdVTEiQM0wHpcioDpc_xNpXVNDUxOpHKszES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57620" y="3214686"/>
          <a:ext cx="4833950" cy="3065145"/>
        </p:xfrm>
        <a:graphic>
          <a:graphicData uri="http://schemas.openxmlformats.org/drawingml/2006/table">
            <a:tbl>
              <a:tblPr/>
              <a:tblGrid>
                <a:gridCol w="1611317"/>
                <a:gridCol w="3222633"/>
              </a:tblGrid>
              <a:tr h="0">
                <a:tc>
                  <a:txBody>
                    <a:bodyPr/>
                    <a:lstStyle/>
                    <a:p>
                      <a:endParaRPr lang="ru-RU" dirty="0">
                        <a:latin typeface="Tahoma"/>
                      </a:endParaRPr>
                    </a:p>
                  </a:txBody>
                  <a:tcPr marL="0" marR="0" marT="0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ahoma"/>
                        </a:rPr>
                        <a:t>Привет!Вы</a:t>
                      </a:r>
                      <a:r>
                        <a:rPr lang="ru-RU" dirty="0">
                          <a:latin typeface="Tahoma"/>
                        </a:rPr>
                        <a:t> пришли ко мне в </a:t>
                      </a:r>
                      <a:r>
                        <a:rPr lang="ru-RU" dirty="0" err="1">
                          <a:latin typeface="Tahoma"/>
                        </a:rPr>
                        <a:t>комнату.Я</a:t>
                      </a:r>
                      <a:r>
                        <a:rPr lang="ru-RU" dirty="0">
                          <a:latin typeface="Tahoma"/>
                        </a:rPr>
                        <a:t> очень </a:t>
                      </a:r>
                      <a:r>
                        <a:rPr lang="ru-RU" dirty="0" err="1">
                          <a:latin typeface="Tahoma"/>
                        </a:rPr>
                        <a:t>рада.Буде</a:t>
                      </a:r>
                      <a:r>
                        <a:rPr lang="ru-RU" dirty="0">
                          <a:latin typeface="Tahoma"/>
                        </a:rPr>
                        <a:t> </a:t>
                      </a:r>
                      <a:r>
                        <a:rPr lang="ru-RU" dirty="0" err="1">
                          <a:latin typeface="Tahoma"/>
                        </a:rPr>
                        <a:t>добры,соблюдайте</a:t>
                      </a:r>
                      <a:r>
                        <a:rPr lang="ru-RU" dirty="0">
                          <a:latin typeface="Tahoma"/>
                        </a:rPr>
                        <a:t> эти правила:</a:t>
                      </a:r>
                      <a:br>
                        <a:rPr lang="ru-RU" dirty="0">
                          <a:latin typeface="Tahoma"/>
                        </a:rPr>
                      </a:br>
                      <a:r>
                        <a:rPr lang="ru-RU" b="1" dirty="0">
                          <a:latin typeface="Tahoma"/>
                        </a:rPr>
                        <a:t>• Не ругаться</a:t>
                      </a:r>
                      <a:br>
                        <a:rPr lang="ru-RU" b="1" dirty="0">
                          <a:latin typeface="Tahoma"/>
                        </a:rPr>
                      </a:br>
                      <a:r>
                        <a:rPr lang="ru-RU" b="1" dirty="0">
                          <a:latin typeface="Tahoma"/>
                        </a:rPr>
                        <a:t>• Не хамить мне </a:t>
                      </a:r>
                      <a:br>
                        <a:rPr lang="ru-RU" b="1" dirty="0">
                          <a:latin typeface="Tahoma"/>
                        </a:rPr>
                      </a:br>
                      <a:r>
                        <a:rPr lang="ru-RU" b="1" dirty="0">
                          <a:latin typeface="Tahoma"/>
                        </a:rPr>
                        <a:t>• Входить со стуком</a:t>
                      </a:r>
                      <a:r>
                        <a:rPr lang="ru-RU" dirty="0">
                          <a:latin typeface="Tahoma"/>
                        </a:rPr>
                        <a:t/>
                      </a:r>
                      <a:br>
                        <a:rPr lang="ru-RU" dirty="0">
                          <a:latin typeface="Tahoma"/>
                        </a:rPr>
                      </a:br>
                      <a:r>
                        <a:rPr lang="ru-RU" dirty="0">
                          <a:latin typeface="Tahoma"/>
                        </a:rPr>
                        <a:t>Если вы согласны выполнять эти правила заходите ко мне в комнату:</a:t>
                      </a:r>
                      <a:br>
                        <a:rPr lang="ru-RU" dirty="0">
                          <a:latin typeface="Tahoma"/>
                        </a:rPr>
                      </a:br>
                      <a:endParaRPr lang="ru-RU" dirty="0">
                        <a:latin typeface="Tahoma"/>
                      </a:endParaRPr>
                    </a:p>
                  </a:txBody>
                  <a:tcPr marL="0" marR="0" marT="0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F2FF"/>
                    </a:solidFill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85786" y="0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My room is nice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My room is  big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My room is place where I can  play, write and sleep.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Picture 4" descr="http://i41.beon.ru/17/9/1140917/8/33224108/photo_1136_photobi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7786710" cy="4429132"/>
          </a:xfrm>
          <a:prstGeom prst="rect">
            <a:avLst/>
          </a:prstGeom>
          <a:noFill/>
        </p:spPr>
      </p:pic>
      <p:pic>
        <p:nvPicPr>
          <p:cNvPr id="14339" name="Picture 3" descr="http://i41.beon.ru/17/9/1140917/1/avatars/0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9050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bed,  table, sofa, carpet, chair, armchair</a:t>
            </a:r>
            <a:endParaRPr lang="ru-RU" b="1" i="1" dirty="0">
              <a:solidFill>
                <a:schemeClr val="accent6">
                  <a:lumMod val="50000"/>
                </a:schemeClr>
              </a:solidFill>
              <a:cs typeface="Andalus" pitchFamily="18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a  nice…..</a:t>
            </a:r>
          </a:p>
          <a:p>
            <a:pPr>
              <a:buNone/>
            </a:pP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a  brawn…..</a:t>
            </a:r>
          </a:p>
          <a:p>
            <a:pPr>
              <a:buNone/>
            </a:pP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an old…..</a:t>
            </a:r>
          </a:p>
          <a:p>
            <a:pPr>
              <a:buNone/>
            </a:pP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 a  small….</a:t>
            </a:r>
          </a:p>
          <a:p>
            <a:pPr>
              <a:buNone/>
            </a:pP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 a  big….</a:t>
            </a: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15362" name="Picture 2" descr="http://mebeltalks.ru/catphoto/2206_12683771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357298"/>
            <a:ext cx="2714644" cy="2214578"/>
          </a:xfrm>
          <a:prstGeom prst="rect">
            <a:avLst/>
          </a:prstGeom>
          <a:noFill/>
        </p:spPr>
      </p:pic>
      <p:sp>
        <p:nvSpPr>
          <p:cNvPr id="15364" name="AutoShape 4" descr="data:image/jpg;base64,/9j/4AAQSkZJRgABAQAAAQABAAD/2wCEAAkGBhAQERQUEBISFRUWFxUVGBUVFRkWFxcYFRQWFRgeGBUYGzIfGhokGhQVHzAgJSgpLSw4GB8xNjAqNSYrLCkBCQoKDgwOGQ8PFykiHxwsLzAsLCksKSwpKSkqKSwsLCkpNSksLCksKTYsLCwsKyopLCwpLCwpLCkqKSwsKSkpLP/AABEIAHgAeAMBIgACEQEDEQH/xAAbAAACAgMBAAAAAAAAAAAAAAAABgEFAwQHAv/EAEEQAAIBAwIDBQUDCQYHAAAAAAECAAMEERIhBQYxE0FRcZEHImGBwSMysRRCUmJykqGy8BWCotHh8SQzU3OTs9L/xAAaAQACAwEBAAAAAAAAAAAAAAAAAwECBQQG/8QAJREAAgICAgICAQUAAAAAAAAAAAECAxExBBIhUSIyEwVBYYHh/9oADAMBAAIRAxEAPwDr3BlwKv8A36380sJXcD1dmxZWXVUqOAww2lmJXI7iRviWMARrX9gtZQrFhhlYFSVIKnIIImDhfBaduMICTgAs51OQOgLHu+HSWIkQAmEiEACEIQLBCEIAEIQkgEIQkEEwhCBAYhPGuYr29p0U11XVF2GScbnoPMwbwBnzILRV4v7Q7SjT1q+tiWUJgggr11g7qP6Eqrdrq8AqXFR0Q7ikhKZB6ZxuB/E/CLlZGOxkK5T0P2uSDE+lwyio2QepJ9SZlqVa6I3YVGyRgBzqA+Kk7gjwO2cRa5EGNfGkkNghFHk/jj1K1WizllVVdS27DJwQT8wY3R6eVlCJJxeAkyISSAhCECQhCECCZEIQAR+SKtf8puBXWqHKo7azkBiTsu+AuMYx4S15xXK2+RkCtq/dpVCD64jCKYG+B/tFjneqQKI7vtz6UT/mYufiDOmVn5rVLGP8EbgPCKd1dNcOAQiIVUjvYsQT44AwI76+kTOS6xVXPiLVBnOAWBGT8MmPZ4NWOB2iDfdgm+PgCcZ+J9Jlzljwzq7xhkwBj4GeLiroGWOPAY3J8AOpm23L9qozVHadAWqsW69Nvuj0m7a8Jt6TaqVKmh8VUL+G3zi+6Qt8j0hK9nSuL66DqVK0aQ0kYIOoE5HyE6UYrcP4e9HiVeqxGi4p0xTx1D086gfjjB9Y0ia9LUoJo4pZbywhCTiNKkQhILAdYAepEoL3nqwotpatkg49xGcZ8MqME/AZma05us6pAWsAT0FRWpE+XaAZMr2XsnD9F1CUdlzha1q/YIzaypZcqQrhTg6WOx6H0hJTTKvxsvIoc+vgUv2bk+lHH1jfFHnylqCfBLj+KKPrK2fVjK/sjnnCLjFvddduyA+GmmT/AJek67wtmNJNZBbQpYgYyxUE/wAZwfh/EeyoXCkk5dR54p4naOXr4Pb0nzsaaH/CJg8x9Gmdc/lEy8Rta+H0MKisCDSfA2I30OPun9oEeU1LLivuUi7MWVSjIFJY1FChtQ7iMHrtvnfaZ+JcZWmAACzN91FGWIHU47h8ekrzSr1CSzCiGwSKeGqHGw1VDt6CLirLX8F/ZyWWQq+zN7i1/wDYmpgro+0GrYgp73X4gMPnLb+3Lb/r0f8Aypn0zFo8DoHdqYqHxqk1P5sj0EreMcw2VodDKhbb7OnTUkZGRnbAmnxYypi+zOdXO6ahVBtj7S4jSf7lSmx8FdT+BmcNOM1ud7Rz71ipHiRT1fLC7S+4DxGlcJqta1xRKnDU+0Lac7j3HyMfEbTrV0Xo6buPyOPHvdW0vY9cW4ulsoZ87nSqjdmOCcAeQJz3YnLOZeeLriN3+R2dM06a71TU2LY72wdkHgOsveL8Qrs6LWZG0U6jh1ypJJUe8mNORg7g4OeglRymy9m9TA1uw1N46VGPxJi7bsZSGcetWpST2WvDeEUqH6z9C53+Sjoo8puVnUjDAEHIIO4PymnVuZrNeAZ37/pM9yZsRjFLRrct0x/aVBQBpR62kdygI+Mep9ZE9ciU9fEVPcq12PqV+siaVCzEx+S/mdailzufuZOB2dffw2pxti3xigla7oI5xoWpUCn89sqFAHfp06iP2Y2z6sRF4eTmlp7NmNPtLpnXXh+yTGoZA2ZjnBx3D1jhweoKFqVTcK606S/nE6RsW82HkI3XVFXU5+MS7axRLx2O2hQBucaqnU46ZCKP3pjTg7pdJPwLna613LW0tQmSxy7bs34AeCjuHz6mbWczwXB6EQRp3xSSwtGO59nls9qJRcxcq0rsqSSjDqygEkeBz+MvNU85lmsjKb7KJ963hilU9nNvjarVz/dP0mvbcoV7SstW2cP+a6N7upCdx4fEeUcXOZLdJHVLR2y/VuXZBwnNtP2LXMD4qMf0bdz/AI2/+RF3l28C0cAn72N/EKqy45lqZe4wc6bXHqa5+giTa3gVNzj7RwP3vD5RU1nJp8CSVccjbU4jsP67pprxAFj5/hK20StWwEXSP0n2Hp1mvxOgKaMSxY5YeA+QiowNJ2YWUNPs1vFF8csQDTqgeGTUXGT6wlR7LOF1bipUFN0TFBBqZSxB7XVlcEbgqp38ITRhFpYRiXWSc9HeDFHnhd6RBIKrWYMOqsAmCD4xtJixzlYVqmlqSM4FOshC7nLhNO3ePdO8vNZiTHfkVvZZf176ncvVuKpqJUTSxOQFKn3dB90jbpie697orV1c5PaEE4xnThRt3dJv+yXlm5sresLlOzao4YKWBOAmnfHTeXfFORba4qM7NWUscsEcqrHHlkfLEXKtPWzl5FcrI4iKv5enc02be8yNmlzeci0wn/DsyMBsHJdT553HmDFu/wCD3FI6eyqE/qKWB8iP9JR1SWjMnx7IfyWYun/SmQX7DqAZXU+DX+AexfHgWQH01TGtRwSG1Bh1VtmHy+oh0a2L6zW0XC3yE77Sr5i421IKKYBJDEsc6VC4ydu/ByB34xMb1tppcQ95cHcHG3kcjI8wJRvAdsFRVp1BSua1TJNSmy+RpAZA8hVA+RiTb3Oiq5HXU/8APOh8boVFsAGqAgUWrABQD9s7rgt37ATa9nHs5tLiiLu4DVC7vhCcIArkDYfezjMvGGW0z0NL61RK3lq3qVgBSRnPgo2G3ex2AmzzlyS1tYVa9arh1xpRBsGZgPeY9ep6ATr1taJTUKiqqjoqjA9BFL2s8OrV+HOlCmztrpkhRk6VOScd8ZGmMfIyy+UlhCt7EaR1Vye6lRHqzN9IS09j3Bq9GnVetTZA4pBdQwTp1g7HfvhGx0KZ0eAUQhJAMSZEIBgIAQhACMTUveFUqw+0QE9x6MPJus3IZhjJGM7F1+S6JP8AzK3kGH46czBcckKR7laoD+vhx9DGmQ0jqhf4IejmHPNoKVCpTB+5Qt6ef759PvRk9ly44bR/aq/+1pk5n5Ra716Kir2gQEMpONBBGMH4biWvLnBVsranQViwTPvYxksSTt3dZWKeWzobXVRX7FpAyIGXKYDEICEADMMwhJZIQhCQASYQgVIMJEJJYmEISADEnEiEkqEIQkEgIQhA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data:image/jpg;base64,/9j/4AAQSkZJRgABAQAAAQABAAD/2wCEAAkGBhAQERQUEBISFRUWFxUVGBUVFRkWFxcYFRQWFRgeGBUYGzIfGhokGhQVHzAgJSgpLSw4GB8xNjAqNSYrLCkBCQoKDgwOGQ8PFykiHxwsLzAsLCksKSwpKSkqKSwsLCkpNSksLCksKTYsLCwsKyopLCwpLCwpLCkqKSwsKSkpLP/AABEIAHgAeAMBIgACEQEDEQH/xAAbAAACAgMBAAAAAAAAAAAAAAAABgEFAwQHAv/EAEEQAAIBAwIDBQUDCQYHAAAAAAECAAMEERIhBQYxE0FRcZEHImGBwSMysRRCUmJykqGy8BWCotHh8SQzU3OTs9L/xAAaAQACAwEBAAAAAAAAAAAAAAAAAwECBQQG/8QAJREAAgICAgICAQUAAAAAAAAAAAECAxExBBIhUSIyEwVBYYHh/9oADAMBAAIRAxEAPwDr3BlwKv8A36380sJXcD1dmxZWXVUqOAww2lmJXI7iRviWMARrX9gtZQrFhhlYFSVIKnIIImDhfBaduMICTgAs51OQOgLHu+HSWIkQAmEiEACEIQLBCEIAEIQkgEIQkEEwhCBAYhPGuYr29p0U11XVF2GScbnoPMwbwBnzILRV4v7Q7SjT1q+tiWUJgggr11g7qP6Eqrdrq8AqXFR0Q7ikhKZB6ZxuB/E/CLlZGOxkK5T0P2uSDE+lwyio2QepJ9SZlqVa6I3YVGyRgBzqA+Kk7gjwO2cRa5EGNfGkkNghFHk/jj1K1WizllVVdS27DJwQT8wY3R6eVlCJJxeAkyISSAhCECQhCECCZEIQAR+SKtf8puBXWqHKo7azkBiTsu+AuMYx4S15xXK2+RkCtq/dpVCD64jCKYG+B/tFjneqQKI7vtz6UT/mYufiDOmVn5rVLGP8EbgPCKd1dNcOAQiIVUjvYsQT44AwI76+kTOS6xVXPiLVBnOAWBGT8MmPZ4NWOB2iDfdgm+PgCcZ+J9Jlzljwzq7xhkwBj4GeLiroGWOPAY3J8AOpm23L9qozVHadAWqsW69Nvuj0m7a8Jt6TaqVKmh8VUL+G3zi+6Qt8j0hK9nSuL66DqVK0aQ0kYIOoE5HyE6UYrcP4e9HiVeqxGi4p0xTx1D086gfjjB9Y0ia9LUoJo4pZbywhCTiNKkQhILAdYAepEoL3nqwotpatkg49xGcZ8MqME/AZma05us6pAWsAT0FRWpE+XaAZMr2XsnD9F1CUdlzha1q/YIzaypZcqQrhTg6WOx6H0hJTTKvxsvIoc+vgUv2bk+lHH1jfFHnylqCfBLj+KKPrK2fVjK/sjnnCLjFvddduyA+GmmT/AJek67wtmNJNZBbQpYgYyxUE/wAZwfh/EeyoXCkk5dR54p4naOXr4Pb0nzsaaH/CJg8x9Gmdc/lEy8Rta+H0MKisCDSfA2I30OPun9oEeU1LLivuUi7MWVSjIFJY1FChtQ7iMHrtvnfaZ+JcZWmAACzN91FGWIHU47h8ekrzSr1CSzCiGwSKeGqHGw1VDt6CLirLX8F/ZyWWQq+zN7i1/wDYmpgro+0GrYgp73X4gMPnLb+3Lb/r0f8Aypn0zFo8DoHdqYqHxqk1P5sj0EreMcw2VodDKhbb7OnTUkZGRnbAmnxYypi+zOdXO6ahVBtj7S4jSf7lSmx8FdT+BmcNOM1ud7Rz71ipHiRT1fLC7S+4DxGlcJqta1xRKnDU+0Lac7j3HyMfEbTrV0Xo6buPyOPHvdW0vY9cW4ulsoZ87nSqjdmOCcAeQJz3YnLOZeeLriN3+R2dM06a71TU2LY72wdkHgOsveL8Qrs6LWZG0U6jh1ypJJUe8mNORg7g4OeglRymy9m9TA1uw1N46VGPxJi7bsZSGcetWpST2WvDeEUqH6z9C53+Sjoo8puVnUjDAEHIIO4PymnVuZrNeAZ37/pM9yZsRjFLRrct0x/aVBQBpR62kdygI+Mep9ZE9ciU9fEVPcq12PqV+siaVCzEx+S/mdailzufuZOB2dffw2pxti3xigla7oI5xoWpUCn89sqFAHfp06iP2Y2z6sRF4eTmlp7NmNPtLpnXXh+yTGoZA2ZjnBx3D1jhweoKFqVTcK606S/nE6RsW82HkI3XVFXU5+MS7axRLx2O2hQBucaqnU46ZCKP3pjTg7pdJPwLna613LW0tQmSxy7bs34AeCjuHz6mbWczwXB6EQRp3xSSwtGO59nls9qJRcxcq0rsqSSjDqygEkeBz+MvNU85lmsjKb7KJ963hilU9nNvjarVz/dP0mvbcoV7SstW2cP+a6N7upCdx4fEeUcXOZLdJHVLR2y/VuXZBwnNtP2LXMD4qMf0bdz/AI2/+RF3l28C0cAn72N/EKqy45lqZe4wc6bXHqa5+giTa3gVNzj7RwP3vD5RU1nJp8CSVccjbU4jsP67pprxAFj5/hK20StWwEXSP0n2Hp1mvxOgKaMSxY5YeA+QiowNJ2YWUNPs1vFF8csQDTqgeGTUXGT6wlR7LOF1bipUFN0TFBBqZSxB7XVlcEbgqp38ITRhFpYRiXWSc9HeDFHnhd6RBIKrWYMOqsAmCD4xtJixzlYVqmlqSM4FOshC7nLhNO3ePdO8vNZiTHfkVvZZf176ncvVuKpqJUTSxOQFKn3dB90jbpie697orV1c5PaEE4xnThRt3dJv+yXlm5sresLlOzao4YKWBOAmnfHTeXfFORba4qM7NWUscsEcqrHHlkfLEXKtPWzl5FcrI4iKv5enc02be8yNmlzeci0wn/DsyMBsHJdT553HmDFu/wCD3FI6eyqE/qKWB8iP9JR1SWjMnx7IfyWYun/SmQX7DqAZXU+DX+AexfHgWQH01TGtRwSG1Bh1VtmHy+oh0a2L6zW0XC3yE77Sr5i421IKKYBJDEsc6VC4ydu/ByB34xMb1tppcQ95cHcHG3kcjI8wJRvAdsFRVp1BSua1TJNSmy+RpAZA8hVA+RiTb3Oiq5HXU/8APOh8boVFsAGqAgUWrABQD9s7rgt37ATa9nHs5tLiiLu4DVC7vhCcIArkDYfezjMvGGW0z0NL61RK3lq3qVgBSRnPgo2G3ex2AmzzlyS1tYVa9arh1xpRBsGZgPeY9ep6ATr1taJTUKiqqjoqjA9BFL2s8OrV+HOlCmztrpkhRk6VOScd8ZGmMfIyy+UlhCt7EaR1Vye6lRHqzN9IS09j3Bq9GnVetTZA4pBdQwTp1g7HfvhGx0KZ0eAUQhJAMSZEIBgIAQhACMTUveFUqw+0QE9x6MPJus3IZhjJGM7F1+S6JP8AzK3kGH46czBcckKR7laoD+vhx9DGmQ0jqhf4IejmHPNoKVCpTB+5Qt6ef759PvRk9ly44bR/aq/+1pk5n5Ra716Kir2gQEMpONBBGMH4biWvLnBVsranQViwTPvYxksSTt3dZWKeWzobXVRX7FpAyIGXKYDEICEADMMwhJZIQhCQASYQgVIMJEJJYmEISADEnEiEkqEIQkEgIQhA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data:image/jpg;base64,/9j/4AAQSkZJRgABAQAAAQABAAD/2wBDAAkGBwgHBgkIBwgKCgkLDRYPDQwMDRsUFRAWIB0iIiAdHx8kKDQsJCYxJx8fLT0tMTU3Ojo6Iys/RD84QzQ5Ojf/2wBDAQoKCg0MDRoPDxo3JR8lNzc3Nzc3Nzc3Nzc3Nzc3Nzc3Nzc3Nzc3Nzc3Nzc3Nzc3Nzc3Nzc3Nzc3Nzc3Nzc3Nzf/wAARCACjAHgDASIAAhEBAxEB/8QAHAAAAQUBAQEAAAAAAAAAAAAAAAECAwQHBQYI/8QASBAAAgEDAgMFAwcJBQYHAAAAAQIDAAQRBSESMUEGBxNRYSJxkRQjMoGhsbIVNTZSc3SzwdEWM5LD8EJTZHKT8SQmYmOCg8L/xAAbAQACAwEBAQAAAAAAAAAAAAAAAgEDBgUEB//EADcRAAIBAgQDBQcCBQUAAAAAAAABAgMRBBIhMQUGQVFhcYGxExQikaHB0RUkFiMyNEJSYuHw8f/aAAwDAQACEQMRAD8A489xEbaOIQBJlclpuLdx5V0tG0nXri0ln0zT3nguEaIyeyeuDjJ2OaoWt9JafKViSNhOnhtxrkgZ6VrHdh+iFtn/AHsv4zTSgrSi46X7b/8Ah9A4ri54OhmjFO7W+vf9GZ/Y9kdYW4B1DR754OEjhhkQNnpzaoG7H9oyTjSrnGdsuv8AWt0wKCAKhNqTkcFcyYlScsq+v5MUuey2uywwJFoU0TImJGWRT4h8+dJd9ne1N3DbRy6U4W2j8OMpwjb19rc1pd52imtr2eA6PfSJHOsQkSMsHUrkuMD6Izg+tMftLcpbW035C1A+MjF0CZaEg4CsB1PpkeuN6mNK1tNtvMrXMdZW+COnj+TOr3svrU7xtaaDPbhYwrDxFPEw6/SpLjslrBWA2ukXquFxN4kiYLentcq0D+1OoAEns3qDLkKvANycKWyCBjBYjPI49+EPau9Uji0K6KkruiueYBJ+gNvax55VtsYJaNOUVFLp3+pEeZK8UkorTx/J4C47Odpp4IIH0qUJACqkFATnzOd6LjsrrDWtskOhXMc6AiaTxVIkPTA4q0OHtTcvJbl9C1BIZpRGW8Ji6ZLcLMvDsuFUnfbiFPm7SzLczQQ6TdT+GxAaNTggNw53Hv5Z5UkoqnbS1r/Uto8exNR2pwjpr1W/mZzYdmu0FrJI76C1wHjKBZXXCk9Rvzptj2U1uC4RrvRbmaIAgoJFBJ8/pVpUXaK5kKj8jXoJA34CBnBJ5jpt8dq9CACM0ralmfbuTU47ioN5oRV/H8mK2fZrtPZXaXMGkzcaZ4Q7KQM//KnWnZXWTcTS6hot3IrqxURSIvC5Oc/S5VtOKCKJxUr9r0v1K3zDiHd5I3fj+TAtU0y/0fTJF1XTXiknIEM7uPZIGSBg+VFe176VZ7HR1QEs104AHXMZoobgm23ud3h+LeLo+1mkndngXlgNmIVtsXImLNPn6S/q4+Fa13YfohbftZfxmsktrmW1u1uIFUuhJAZcj4VrndmxfsnAzYy00xOOX941WSTi2um+/U8/MSawqXTMuvcz1ecGmSyrGBxnGeQ5k/VTJIOO5imDEeGrLw9DnH9KbEOK8lJ34FCD0zuf5fCkMWxROp5JL/0yKUzgDeOX/pk1PRQBALmAnBkCMej+yfgalG+4NKwBBBGRVK3P/iAUyquXwgGBgEDi+P30AXcUnD607pRQAnDS0UUAFFFBoAzfvqJXT9IZSQwu2II6fNtRR31/mvSj/wAU38NqKnKmtUbLgS/aebPAQ3c1sZ1hK4lUo/Euds9PWta7sf0Qtv2sv4zWSSC1FsGEkhufEIZCPZC45g+ea1nu3JHYyEpzDzY/xtTyy6tK3/A/MVvdE0v8l6M9dUFr/e3J85fuVRVaKzM0SSPd3EnEoOHIwc+YAANP+QAYAW2+uD+hqsxJeoqmLSQcnQDyTjX7mppWVGSIMxdgT/eHGBjzB86ALU8nhQySYzwqTjz2qvaR8MpXORFGsefXmf8A80G2uSMG6wD04AfvqWz3jZjjJdsnzwSM/ACgCSZ/DjZ8E8IzgDeora6juLaO4U8KSKGHEMbVNIiyIUdQynYg8iKrRxp4/AqKsUKAKoGwJ9PQY+NA2liX5TAOcsf+IUouYTymj/xCmSZa5hTkFBfH2fzpbxiIGC/SYhAfLJxn7aBSZSGGQQR6UGofk0OP7sA/rDY/EVFGxSbHETHx8ADEkk4yTn48/Kgk8J30ji0zSQTjN4wyenzbUUnfV+aNK/fG/hPRRZvZmy4Ff3TzZn1otvJeol3K0NuzHjkQZKite7tgg7KxCNiyCeYKxGMjxGwayOd7RrWGOK3kW6Rm8aVm2f3DNa13Yfohb/tZfxmmd5fFqulvv5jcxa4WMtd9vnqejjhniRY4pI+BFCjijOcD1z/Knk3S8o4nHo5U/DBqYkCgGlMUQeNKOdrJ7wyn+dRGUm4SQQzeyrIV4N8kqfd0PWrtJmgCDxLhvoW4X1kkA+7NDsLaAkAbdM7ZJ/qasVHNGJUKMSM9RzFAFVJpnkCvJwBsYATDDOccyfI+tLBxJdTKzlgzdcZ2VfL31XtrKV445vlGzKGCcOOHbzBB6mpxasHLqAWPM+M4z99SQWEB+UyORsVUA/H+oplyVEkOT9Fi3CASTgEcvrFM4LhergeSyg/etVriOfiDhpSSMFGVG5Z8vfUEl1bgMpKRyEDnkAY+JqtZt4ksasCHSPxHU/rOef4qbbpetGyuqhSoT2xwsQBjOxO9WbVCZZpWxxMeDA5AL/3NAHiu92GGfS9PFxcJbhbl2UuM8R8J8L9dFQd9P5o0r99P8J6KrcZN3UrGx4Gm8Lo7asz9Usza3DSyyrdh/mkVcqV65Naz3Yfojb/tZfxmsks44JbwpdTmCI8WZAud+grXO7LH9kYMHIEsuD5+2avk7Nxu317vIs5i0wqV3/UvRnoJ7R5b63uFl4Vi4sqAfayMefL6qluHKqiIcO7BVPl1J+AJqrNqscbAJFNMCD7Uagj7889thvTI7t5ru3aW3eKPD8JfnnKgHHTnSGLbvoPurYRQs3jXDTMQqkzuBxE4GwIHXyp/5MtubCVj+s0zk/fSajH4stovL53PUclJ5+4H7KfqryJYStEoZgM4z0/1/rpQQR28E0kfGl5OsZJ4AeBts7HJGd/f1pwlubeVY5nWcNkgqnCygdTvg8x5VYixDCiSSLkLgk4H2VQuCt41wkMoy/DAGU54R9Jj78H4igCwlvcRIqRykooAGWHL/DSl7pf9nI9VB+5h91WtlUdABSgqwBBBB5EGgkp/KpVPtw7eYDf0x9tMa8UzI/huVVWBIZdicY61f2owKCNSmLqZ/oW7Y6ZB/mB99T26MkQ4/pEliMcsnPrUuBS0AZ131fmfS/30/wAKSind8qNJpekIgyzX5AH/ANUlFRnjHdmy4FJLC69rM6eKH5I0puB4/jFPBA34fPPv++tZ7tF4+xsKA44pJhkf85rJ4FtS1ybqV4yFJiCrkM2eR8q1ruw27IWwH+9l/Gasbeqbe4/MT/aJf7l6PYuRLNI3HHa+x7aFxw7knBOQScbDAx5eVWrlrqSZHCAIOYEbk8weePMDpToJ/kUstuwBzIWTJYEg7+WPMc+lWRepnhZSD6Mp+zOfspTElRricyp4g4Au4d9gDjHUetMuLySWNo8h1OQeAAZ29Tv9VdL5VFjcuB1LIwH3VXv7uD5K5SVHwy5CsCSOIZFAHNVbOSZkliZMseJlAQsNsZCnfckbjcVcgjjFxbrHnKszZKkbEEDnz2+41PaSW0ECIhQsFAbwhxb/AFUW/wA/evcKPmlQIuepyc7dOfXzoBFq4hS4t3hkBKSKVYAkbH3VTjT5HDDYWa8RjjABkYkIo2BJ6n064NXyRjnyqrZskk93IrK48QKCpzsFG3xJqBru1hkrXqSRxCSB3kJ38IjhAGSfpHPQY2586WZZoIHla7ZigLEMilfdgAH7fjTIzcvqsnGi+Ai4RyN+mQN/5dPfhmqTutxa20aBzK4LKwOAAQc7eXlQQWEe+ZQxggXbdTKc/h2+2pILgu5jkQJKvNQ2QR5g/wCvtFTj1rlwI7TREriSSZ53JGCE3VQfXHCPqPlQB5DvnJGkaUQSCL7bH7KSijvn/M+lHyv/APKkooUU1qjZ8BV8K/FmeXVvHDBDItykrzZLxKN4vQ1rXdh+iFt+1l/Gayaysnvp5kikjQojSEyHAIHQetaz3X79kLY/+7L+M07eji3dr77DcxP9oo3u1JejPV4oKBhhgCPUVWur1Le7trdw3FcFgrDGAQM+/wD7VaztSGLasRG0tzzhj38lFQfk6MyBjLKQDkKXJA92eVW80FlBAJwTy9aCCE2cDLiRPE/aEt99QX6i2sm8EcCg7kHG3qenkT0G9Xsiq+oK0lnMiKWYocL+sfL66AOKgszKPEHGiseLMXASvDucLjOGA6Y3PPGRbW9j+UJPBCBCUKeIZEXjORgbnO2/Pzq1Df6cEBjuLdFcBuYXOetWkkimXKMki+akEUAVEluBNLKLVmR1XhCyL0z61VvbieW5iSKCWKWPLjjK9VYc8kY2P2bc8dSWCKVVEkalV5AjlVHULCB4VXhOeNVG/FzO4w2Ryz9vrQAcN1cGPwL35sAF+KLDkEZG4xj4VLbDgv5UEjSYiXPEQSm52z60fIIEUmZ5HA3JeQqBjrgYGaNOWEyTyWoQREhQU5MRnJz13OPqoA8T30fmfSv37/Kkope+b80aUP8Ajj/Ckop4bGz4B/avxZnM9pOkEdzJCRBKxWNj1IrXO7D9Ebf9rL+M1lFu1tJ4sd/cTrGisYFj3Ac+nStX7sD/AOULYkb+LL+M1GaTupbr5DcwuXuiUv8AUvR/9Z6sgE5I36VztcvXsrRVhPDLK3ArYzwjGSfgPiRUdzr2nozx/KMMp4eIRswB+oV4XUNdvrlEnunJ+TLIC0UYxzGSc/8ALtsMAnNeHE4qFOFk9XovExblGnJe02OrcXNzHGWjurjxWIVSZmPtE4zjPIc8UrojsXdQ7ke07jiY+8mvLm9a41GweS5L28nER/s+1tjljG3EPrOa7Gt3Xg6bMykZGOflkVxnKcrRctzsYedOrB1IR02OpY3t48G91MsRJMaBgML03xn159cVbXX2sZ4luZWkiZSX4gCVA65+v1rlRMtpbojycRjUKWLZJIrheP8AlntdaWEUpMM8RjkKdFBJJB9wI+sVfQrVnUsmRVo0sl2jUI9Nt1csrTgHkqzMoGd9sGmzaTbydWB8yFc/FgTV5AFUADAAwBTq7xyDltpjqAYbhgf/AFAj8BWooLXUnOJ2jjC4wwkeTJ3BwCcj356/Hs0UAcqTSDIFJu5VcHPEqqT8WDEfGuhbwLBEsaFiF6scknmST55qWg8qAM775/zRpP7+f4UlFHfP+aNJ/f8A/Kkop47G15eV8I/F/YzuKOB47l5rjw5E3iThzxnyzWs92i8fY2FQcZkmGR09tqyVbQyW1xcCWJRE+ChPtNnyrW+7DP8AZC3HXxZfxmobTzWd9fkHMTXuqs7/ABL0PKXVjqCXkkdrFG0arJGHwAGYnGc5zgcIxt5eW8UdhrCs44bZAXd2IcniLMTsOnOvRas66dqr2zYPiuXiBbBfiOcDzwSR9VNE4xl4mQeZKnHwNZmvGedxcdLmelSoYinFT1PLT6BfXHhGSeCIQsGTgQ8S4+sjcbVbvrBhZ8c8slxEm8iPCQTsceWRnH89s11zcRn2lY+WeEiubqd9i2kERBJOOfOljKSsrF9LD06UMtPRFNNQsJYjHdW4kzI5C+GPFC42JC9Sc4A6V2OzOrDUe0NlbW9tLCsfHJxzoVbABHCBjrn4A9cVybm9tdOsFjeVC0aKGKDOcD088Gr3dQPyvqd7q44xDbL8nXjQjidsMSPcPxV7sNTz1LpaIoxElGFm9TUhS0gpa7BywooooAKDRSGgDwPe3HFLZaLHcS+DC2oEPJjPD8zJv/rzoqPvl20nSv37/KkoqudGc9YTa8LGx4BTlLCtqTWr7O4zvT7CbU9QW0twvGxJLMcBQOZNa72MSPSdJt9ONxHce0zCWPkeJiRt9mfSss0S+k0bUUv5YJGt5FeNjjGVJ3wfMYrq6n2h0+CxnXQZLuO8nABnPsmPfOR6+XvrwY6tjVioxoq8NOifXW76F/F6GIxbVKCvHp2X730NlwpIJAJHI0MoYYYA+hrAbvUe09p4XidqNQbxUDjguAcD12pIdU7Qy288rdrdQjaIAiNpt5M+VdHNFxzX0OB+g4zLmVreJu0um2U2TLZ27nzaJSfurmydmLF7szeLdLGRhrdZiIjtjlzH1GsWTWe00jKqdotWZzsAsuSfdtUkGr9o5bhIX7TanFxOFLPLgL76mVKL1ZZ+g46PZ8zc4dI02DPhWNuCRgt4YJI9Sd6s2ttb2kQhtYYoYhySJAqj6hWDT6n2kjvHtoe0+p3DK3CrRSZ4/cKfY61q4llXUe0mtACMhBFKMh+mcjlRZKGaP03+Qj4DjcubR+ZvmaM18+/lXtSLdblu0GqiFm4VfxRgnypIta7TSypEnaPUizsFX50bknHlT5dLpjfw/jLN6fM+gyaM1gy6pr9rqTW2qdo9WRIziXwZVJBxkYODVYa12mkdxD2h1Z1GSMMCQvmcClTvttvfoKuAYx7Wt46H0FkUZFYBb9oNbEVwLntDq7SFR4LJMoCnrnbcUsGpdrJ7ee4i7Q6gYoADITKox9WN6h6XzaA+AYyO9l5mgd7iRy2WjRzTiGNr85cjOPmZKKzC7vtU1Dwl1TVru8jjbjVJ2BCtgjI28ifjRUTpVG/hm0aThXD6+GoZKkrO/SzG3NzPIi27yMYYjlE6KTnNQEeypoor0QSUdO1+p1qSstBDzp3SiipLkTWk8ttPHPA5SVDlWHSml2mYySnidzxMT1J5miiqkv5rfd9ytJZ2+4dFczWcq3FtIY5UPssOlI7tJIzuxZm9piepNFFO0vaN9y9WPZe0v3C+NKR4BkYxL7QTOwPnTcniABoop4pJO3aybJJ2Akk5JJJ3JJzmpbe6ntWdreRkLqVYjqNtqKKTERWVrpYSqlkaIsAbDpTSSFOCRy60UU8knceWwh5GiiiokJU3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2" name="AutoShape 12" descr="data:image/jpg;base64,/9j/4AAQSkZJRgABAQAAAQABAAD/2wBDAAkGBwgHBgkIBwgKCgkLDRYPDQwMDRsUFRAWIB0iIiAdHx8kKDQsJCYxJx8fLT0tMTU3Ojo6Iys/RD84QzQ5Ojf/2wBDAQoKCg0MDRoPDxo3JR8lNzc3Nzc3Nzc3Nzc3Nzc3Nzc3Nzc3Nzc3Nzc3Nzc3Nzc3Nzc3Nzc3Nzc3Nzc3Nzc3Nzf/wAARCACMAIwDASIAAhEBAxEB/8QAHAABAAICAwEAAAAAAAAAAAAAAAEHBQYCAwQI/8QARRAAAQMDAQQGBgUHDQEAAAAAAQACAwQFEQYSITFBBxNRYYGRIjJScaGxFDNCctEVI0RigpPBFhckJjQ2Q1WDkrKz8NL/xAAZAQEAAwEBAAAAAAAAAAAAAAAAAQMEAgX/xAAkEQADAAIBAwUBAQEAAAAAAAAAAQIDESESFDEEMkFRYRNxIv/aAAwDAQACEQMRAD8AvFCuirrKakhdJVTxxMH2nnC1+s1pbIcimEtSf1G7LfM4XLuV5Z0oqvCNmRaHUa5qnOIp6SJg5F7iSvDLqy7y8Jo2fcj/ABVT9RCLV6e2WVkJkdyqqS+3aT1q+bwIHyXnfcK2T6ytqHf6rlz3M/R0vS18stzI7Qo22e03zVPOmlf600h+89xUEk/ad5qO5/DrtX9lxdYz22+anbb7Q81TLhvBHzU7xwJ8CU7j8Ha/pcu03tCnI7lTTXvHqyPH7RXa2rqWepUzt90rvxTufwjtX9lwbkz2KpmXe5x+pXz+4vJ+a9EepbxHwrS7uc0FdL1EkP01FpKFXlPra5M+ujhk/ZLfkVkoNcRHH0mieO0xuB+BXSzwyt4LXwbiEWHt2pbTXODY6oMkdwZM0sJ89xWXBB4FWqk/BXUufJUN9uBqb/XRVNQTLBM5jWO+y3lge5eXjvwcqyNS6NtWoRt1LHQ1QHo1MGA8fwPiFpFZ0cagpNt1su8FU3PoxzMMZx5kfJYrw3vfk3Y88dOvBjhxXLI7V5qm16xt+RNZeva37URBHwP8FiZ9Qy0svVV9rnglxnZc4tOO3BAVLmvo0KpfhmfJUElYJup6E7nRTs/ZB+RXb/KG3EfWvHvjK50yeDMBc1iG362kf2kf7T+C7Py5bD+mR+RQLRkHn0SmcrHOvNtII+mReagXq2gb6yLzTkPRkcqQVi3X21t41jPAErgdR2pn6ST91jj/AATTI2jLkqMrCP1VaxkNdO890RHzXRJq2lH1dLO77xa3+Knpr6G5NhyuQdjmtft94u15mfFZrQamRgBLWv2tkHcCeA5LO0ukdcXDZ24qWhjdx6xwyPAZXSx0/g4rJM/Imc2NhfK4NbjOXFbtoGuqK+xuliqOthbO5kbnDO4AZx3ZysTaOiaLrRNqK7TXBw39TEDHH47yT8PcrCoaCmt9LHS0UTYIIm7LI4xstA9y0Y8FLyzNmzTXhHqUEBSi1mQ4lUp07WqpbdKK7CJxozB1L5RwjcHZAPZkHce5XbhcJYo5mFkrGvY4YLXDII9y5qdrR1NdL2fIIOfUeSD2OXL84OEjvNfROsejy23+khioo6e2yxSdZ1kFO0be4jDsY3b/AILTj0J1RJP5ah/cH8VQ8bL1kkqcPlH+IfJRty+38FbP8yVV/nkX7k/isffuiWezWesuL7vHI2mjMmwISNrHLOUcNfBP9E/DK225fbQOkA9ZdklOWHAdlZfSWnHajvkFs+k9R1jXO6zZzjAzwXCaZ29oweZPa+Cj0zxcreHQgSN9+fnn+ZC5DoPHO/SeEIVvQyv+k/ZT/pe07zXB742uw6Vod2OcrlHQjHuzfpu/ELVYGmNKUGn7PBb42tqTESTNNG3acSc8gixt+SHkS8Gl9Btgq7fRV91q43RNrthkLHtIJYzPpeJcfJWngZQNA4KVclpaKKfU9kYUoikgIiIAiIgIKKUQELBa5bC7SN3+kyGOIUr3OeG7WzgZ4eAWeXluVPHV2+qppQDHNC+Nw7iCCorlMmXyj5WqKiMk7Tg3HIrc+hkU8mtYy6UiRtNKY2Fvr7gDv5bjlahNC0hpe1pcQN4CszoOoYjc7nV7LQ6KBkQ3b8OcSf8AgFix66kbci1LLhHepQcVK3GEhThEQBERAEREAREQBERAEREAWI1XWut+m7nVsGXxUz3Mx7WCB8SFlsrEaso3XHTdypYy0SSU7tkvOG5AyMnkMgLm/azqfcj5qqstOGncFYHQjWmLUVZSHJbPS7Xixwx8HO8loU8kbsOOQDyKsDoVoXT6gqq1oHVU0BYTneXuIxgdmA7PgsOLfUuDdl10MukcSpUDgpXoHnhERAEREAREQBERAEREAUE8e5CcLVdfati0zbCYtl9fOC2CM8v1j3BRVKVtkpNvSOOsddW7TIMLh9IrSMiFh9X7x5Kpr/0i3y8wS0rzFFSTjYfFEOLTxGeK1itqpqueaqq5jJLI4vkkkPEriyjq5Kd1TFR1JgY3afN1LurA7drGMeKxvJV/4bJxzH+ndVv2t4gByMbjheuz6guOnqxtTa5GxyOYWOBGQ5uQcEeAXmma7kDuG9dDY5ZZAyKKSVwbkiNpcQO3AHDvVUN/BfaXyWVZOl+rZI1l5oI5Y+ckBLXDw4H4Kz7FqC3X2l6+21DZWj1mg4c09hHJfMhaBIWbQEg4sduPkvdZ7pXWStjrLdMYpm8s+i7uI7FdOak+TPWGWuD6hCla9o7VFLqe2NqISGVDPRnhPFjvwPELYBwWtNNbRkaaemSiIpICIiAIiIAuisqoKKB09VMyGJoy573YAXetV6RtNVGqbHHR0lT1E0UwmaHZ2JMAjZdjlvz3EBQ964JXL5MRqHpStFCx8dsJragbm4GGA95VTPdedZ352y19ZXTngNzY2558mtH/ALJW72LogqZGNlv1wZH2wUnpeb3cc+4KzNP6ftmn6YwWukZC1xy943vkPa53Eqjou3/0aOuMftNb0j0bWiyxxT3CNlfcAATJKMxsP6jTuHvO9bjWUNNWUU1FVQMkppmGOSMjc5pGCF6cJzVylJFDum9spHXWkbfY7nRU1vfMIqv1myv2tn0gNx8eeVZek9GWnTImkoWSvnnaGyTTP2nFo4AcgPcN/PgFqXSt/eCxjkf/ALarPbuVUSup8FuS6cLbPDcbPbblEYbhQU1TGfsyxB3zVear6KoDHJU6ac6KQbzSSvLmO+6Tvb7uCtJNysqFS5K5yVPhnzNZrtcdM3gy0+3T1MLtiaCQYzzLXD/3HIVwWHpNs1wia2vf9BnxvEnq57is1qbSNn1G3NxpR17W7LKiP0ZGjszzHcdyre7dENyh2nWi4Q1DRnZjqGljj4jdnwVPRce0v68eT3cFu0Nwpa+ITUVRHNGftMdkZXrWgdF2krlp2OonucoY+qa3+itdtCPGd5PDJzy7OJW/q+W2uTPSSfAREXRyEREAREQBERAEREBVvSo/Gp7E3tI/7Gq0VUvSxJ/XLTzRwy3P71qtoKnH76LcntklERXFQREQBERAEREAREQBERAEREAUFSoPAoCvddaZvl31ZZqy2NgNHCWiodJIGlgDw7hjJ3A8FYIymOSkcVClLkl1vglERSQ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4" name="AutoShape 14" descr="data:image/jpg;base64,/9j/4AAQSkZJRgABAQAAAQABAAD/2wBDAAkGBwgHBgkIBwgKCgkLDRYPDQwMDRsUFRAWIB0iIiAdHx8kKDQsJCYxJx8fLT0tMTU3Ojo6Iys/RD84QzQ5Ojf/2wBDAQoKCg0MDRoPDxo3JR8lNzc3Nzc3Nzc3Nzc3Nzc3Nzc3Nzc3Nzc3Nzc3Nzc3Nzc3Nzc3Nzc3Nzc3Nzc3Nzc3Nzf/wAARCACMAIwDASIAAhEBAxEB/8QAHAABAAICAwEAAAAAAAAAAAAAAAEHBQYCAwQI/8QARRAAAQMDAQQGBgUHDQEAAAAAAQACAwQFEQYSITFBBxNRYYGRIjJScaGxFDNCctEVI0RigpPBFhckJjQ2Q1WDkrKz8NL/xAAZAQEAAwEBAAAAAAAAAAAAAAAAAQMEAgX/xAAkEQADAAIBAwUBAQEAAAAAAAAAAQIDESESFDEEMkFRYRNxIv/aAAwDAQACEQMRAD8AvFCuirrKakhdJVTxxMH2nnC1+s1pbIcimEtSf1G7LfM4XLuV5Z0oqvCNmRaHUa5qnOIp6SJg5F7iSvDLqy7y8Jo2fcj/ABVT9RCLV6e2WVkJkdyqqS+3aT1q+bwIHyXnfcK2T6ytqHf6rlz3M/R0vS18stzI7Qo22e03zVPOmlf600h+89xUEk/ad5qO5/DrtX9lxdYz22+anbb7Q81TLhvBHzU7xwJ8CU7j8Ha/pcu03tCnI7lTTXvHqyPH7RXa2rqWepUzt90rvxTufwjtX9lwbkz2KpmXe5x+pXz+4vJ+a9EepbxHwrS7uc0FdL1EkP01FpKFXlPra5M+ujhk/ZLfkVkoNcRHH0mieO0xuB+BXSzwyt4LXwbiEWHt2pbTXODY6oMkdwZM0sJ89xWXBB4FWqk/BXUufJUN9uBqb/XRVNQTLBM5jWO+y3lge5eXjvwcqyNS6NtWoRt1LHQ1QHo1MGA8fwPiFpFZ0cagpNt1su8FU3PoxzMMZx5kfJYrw3vfk3Y88dOvBjhxXLI7V5qm16xt+RNZeva37URBHwP8FiZ9Qy0svVV9rnglxnZc4tOO3BAVLmvo0KpfhmfJUElYJup6E7nRTs/ZB+RXb/KG3EfWvHvjK50yeDMBc1iG362kf2kf7T+C7Py5bD+mR+RQLRkHn0SmcrHOvNtII+mReagXq2gb6yLzTkPRkcqQVi3X21t41jPAErgdR2pn6ST91jj/AATTI2jLkqMrCP1VaxkNdO890RHzXRJq2lH1dLO77xa3+Knpr6G5NhyuQdjmtft94u15mfFZrQamRgBLWv2tkHcCeA5LO0ukdcXDZ24qWhjdx6xwyPAZXSx0/g4rJM/Imc2NhfK4NbjOXFbtoGuqK+xuliqOthbO5kbnDO4AZx3ZysTaOiaLrRNqK7TXBw39TEDHH47yT8PcrCoaCmt9LHS0UTYIIm7LI4xstA9y0Y8FLyzNmzTXhHqUEBSi1mQ4lUp07WqpbdKK7CJxozB1L5RwjcHZAPZkHce5XbhcJYo5mFkrGvY4YLXDII9y5qdrR1NdL2fIIOfUeSD2OXL84OEjvNfROsejy23+khioo6e2yxSdZ1kFO0be4jDsY3b/AILTj0J1RJP5ah/cH8VQ8bL1kkqcPlH+IfJRty+38FbP8yVV/nkX7k/isffuiWezWesuL7vHI2mjMmwISNrHLOUcNfBP9E/DK225fbQOkA9ZdklOWHAdlZfSWnHajvkFs+k9R1jXO6zZzjAzwXCaZ29oweZPa+Cj0zxcreHQgSN9+fnn+ZC5DoPHO/SeEIVvQyv+k/ZT/pe07zXB742uw6Vod2OcrlHQjHuzfpu/ELVYGmNKUGn7PBb42tqTESTNNG3acSc8gixt+SHkS8Gl9Btgq7fRV91q43RNrthkLHtIJYzPpeJcfJWngZQNA4KVclpaKKfU9kYUoikgIiIAiIgIKKUQELBa5bC7SN3+kyGOIUr3OeG7WzgZ4eAWeXluVPHV2+qppQDHNC+Nw7iCCorlMmXyj5WqKiMk7Tg3HIrc+hkU8mtYy6UiRtNKY2Fvr7gDv5bjlahNC0hpe1pcQN4CszoOoYjc7nV7LQ6KBkQ3b8OcSf8AgFix66kbci1LLhHepQcVK3GEhThEQBERAEREAREQBERAEREAWI1XWut+m7nVsGXxUz3Mx7WCB8SFlsrEaso3XHTdypYy0SSU7tkvOG5AyMnkMgLm/azqfcj5qqstOGncFYHQjWmLUVZSHJbPS7Xixwx8HO8loU8kbsOOQDyKsDoVoXT6gqq1oHVU0BYTneXuIxgdmA7PgsOLfUuDdl10MukcSpUDgpXoHnhERAEREAREQBERAEREAUE8e5CcLVdfati0zbCYtl9fOC2CM8v1j3BRVKVtkpNvSOOsddW7TIMLh9IrSMiFh9X7x5Kpr/0i3y8wS0rzFFSTjYfFEOLTxGeK1itqpqueaqq5jJLI4vkkkPEriyjq5Kd1TFR1JgY3afN1LurA7drGMeKxvJV/4bJxzH+ndVv2t4gByMbjheuz6guOnqxtTa5GxyOYWOBGQ5uQcEeAXmma7kDuG9dDY5ZZAyKKSVwbkiNpcQO3AHDvVUN/BfaXyWVZOl+rZI1l5oI5Y+ckBLXDw4H4Kz7FqC3X2l6+21DZWj1mg4c09hHJfMhaBIWbQEg4sduPkvdZ7pXWStjrLdMYpm8s+i7uI7FdOak+TPWGWuD6hCla9o7VFLqe2NqISGVDPRnhPFjvwPELYBwWtNNbRkaaemSiIpICIiAIiIAuisqoKKB09VMyGJoy573YAXetV6RtNVGqbHHR0lT1E0UwmaHZ2JMAjZdjlvz3EBQ964JXL5MRqHpStFCx8dsJragbm4GGA95VTPdedZ352y19ZXTngNzY2558mtH/ALJW72LogqZGNlv1wZH2wUnpeb3cc+4KzNP6ftmn6YwWukZC1xy943vkPa53Eqjou3/0aOuMftNb0j0bWiyxxT3CNlfcAATJKMxsP6jTuHvO9bjWUNNWUU1FVQMkppmGOSMjc5pGCF6cJzVylJFDum9spHXWkbfY7nRU1vfMIqv1myv2tn0gNx8eeVZek9GWnTImkoWSvnnaGyTTP2nFo4AcgPcN/PgFqXSt/eCxjkf/ALarPbuVUSup8FuS6cLbPDcbPbblEYbhQU1TGfsyxB3zVear6KoDHJU6ac6KQbzSSvLmO+6Tvb7uCtJNysqFS5K5yVPhnzNZrtcdM3gy0+3T1MLtiaCQYzzLXD/3HIVwWHpNs1wia2vf9BnxvEnq57is1qbSNn1G3NxpR17W7LKiP0ZGjszzHcdyre7dENyh2nWi4Q1DRnZjqGljj4jdnwVPRce0v68eT3cFu0Nwpa+ITUVRHNGftMdkZXrWgdF2krlp2OonucoY+qa3+itdtCPGd5PDJzy7OJW/q+W2uTPSSfAREXRyEREAREQBERAEREBVvSo/Gp7E3tI/7Gq0VUvSxJ/XLTzRwy3P71qtoKnH76LcntklERXFQREQBERAEREAREQBERAEREAUFSoPAoCvddaZvl31ZZqy2NgNHCWiodJIGlgDw7hjJ3A8FYIymOSkcVClLkl1vglERSQ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5" name="Picture 15" descr="C:\Users\евгений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571876"/>
            <a:ext cx="1524000" cy="1881190"/>
          </a:xfrm>
          <a:prstGeom prst="rect">
            <a:avLst/>
          </a:prstGeom>
          <a:noFill/>
        </p:spPr>
      </p:pic>
      <p:pic>
        <p:nvPicPr>
          <p:cNvPr id="15377" name="Picture 17" descr="http://divan-asm.ru/files/catalog/Amadeus_M_anim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786322"/>
            <a:ext cx="2571768" cy="1785950"/>
          </a:xfrm>
          <a:prstGeom prst="rect">
            <a:avLst/>
          </a:prstGeom>
          <a:noFill/>
        </p:spPr>
      </p:pic>
      <p:pic>
        <p:nvPicPr>
          <p:cNvPr id="15379" name="Picture 19" descr="http://t1.gstatic.com/images?q=tbn:ANd9GcSb5Hn7f5NpPikgRchQXJ3b9ate4VrPeuYbZMHv3p42linTREs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214686"/>
            <a:ext cx="1428760" cy="1352548"/>
          </a:xfrm>
          <a:prstGeom prst="rect">
            <a:avLst/>
          </a:prstGeom>
          <a:noFill/>
        </p:spPr>
      </p:pic>
      <p:pic>
        <p:nvPicPr>
          <p:cNvPr id="15383" name="Picture 23" descr="http://t1.gstatic.com/images?q=tbn:ANd9GcQmm08W-BGOESLq3ywPybpA4i6pe5oCcGgArDLQfRJDV2Wo9SLjg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1428736"/>
            <a:ext cx="1428760" cy="1714497"/>
          </a:xfrm>
          <a:prstGeom prst="rect">
            <a:avLst/>
          </a:prstGeom>
          <a:noFill/>
        </p:spPr>
      </p:pic>
      <p:pic>
        <p:nvPicPr>
          <p:cNvPr id="15385" name="Picture 25" descr="http://t0.gstatic.com/images?q=tbn:ANd9GcStArq9nGL1hEl0vsCLqEa1tVFxV8W90WVTmMqVopTqUUm5qLAJ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49" y="3286125"/>
            <a:ext cx="1571637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472518" cy="61261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</a:rPr>
              <a:t>-Is there a sofa in the room? Yes, there is.</a:t>
            </a:r>
          </a:p>
          <a:p>
            <a:pPr>
              <a:buNone/>
            </a:pP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</a:rPr>
              <a:t>No,there</a:t>
            </a: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</a:rPr>
              <a:t> is not.)</a:t>
            </a:r>
          </a:p>
          <a:p>
            <a:pPr>
              <a:buNone/>
            </a:pPr>
            <a:r>
              <a:rPr lang="en-US" sz="5400" b="1" i="1" dirty="0" smtClean="0">
                <a:solidFill>
                  <a:schemeClr val="tx2">
                    <a:lumMod val="75000"/>
                  </a:schemeClr>
                </a:solidFill>
              </a:rPr>
              <a:t>-Are there beds in the room? No, there are not.</a:t>
            </a:r>
          </a:p>
          <a:p>
            <a:pPr>
              <a:buNone/>
            </a:pPr>
            <a:r>
              <a:rPr lang="en-US" sz="5400" b="1" i="1" dirty="0" smtClean="0">
                <a:solidFill>
                  <a:schemeClr val="tx2">
                    <a:lumMod val="75000"/>
                  </a:schemeClr>
                </a:solidFill>
              </a:rPr>
              <a:t>(Yes, there are.)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i="1" dirty="0" smtClean="0"/>
              <a:t>in the middle of…</a:t>
            </a:r>
            <a:endParaRPr lang="ru-RU" sz="8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</a:t>
            </a:r>
            <a:endParaRPr lang="ru-RU" dirty="0"/>
          </a:p>
        </p:txBody>
      </p:sp>
      <p:pic>
        <p:nvPicPr>
          <p:cNvPr id="16388" name="Picture 4" descr="http://t0.gstatic.com/images?q=tbn:ANd9GcS95ZQSsp7H3c0_QF0uL7ui0rCpDLdrG04lXKrc81veFRfiM7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358114" cy="4500594"/>
          </a:xfrm>
          <a:prstGeom prst="rect">
            <a:avLst/>
          </a:prstGeom>
          <a:noFill/>
        </p:spPr>
      </p:pic>
      <p:pic>
        <p:nvPicPr>
          <p:cNvPr id="7" name="Picture 6" descr="http://t2.gstatic.com/images?q=tbn:ANd9GcQ5UtjcVNwR4guyUGcIyO_qruOm90PB-dt54q_G6p47RvRigJ7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838950" y="6858000"/>
            <a:ext cx="2305050" cy="2857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/>
              <a:t>in  the  right  corner of…</a:t>
            </a: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t3.gstatic.com/images?q=tbn:ANd9GcT-2JGbNOMueuJHZPeEVtPIOs24GMb-cJqt0ycYKuqdQYUSybYXp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143248"/>
            <a:ext cx="4286280" cy="334804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in  the left corner of…</a:t>
            </a:r>
            <a:endParaRPr lang="ru-RU" sz="6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t1.gstatic.com/images?q=tbn:ANd9GcRuZiVDHIACYGRsA2fA7gkRs55p3UxWFnJoTxjMC3iMYuJ-Zh-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496"/>
            <a:ext cx="4143404" cy="33194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chemeClr val="accent2">
                    <a:lumMod val="50000"/>
                  </a:schemeClr>
                </a:solidFill>
              </a:rPr>
              <a:t>next  to…..</a:t>
            </a:r>
            <a:endParaRPr lang="ru-RU" sz="8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4578" name="Picture 2" descr="http://t3.gstatic.com/images?q=tbn:ANd9GcTRy_NzxwiRPqPpm9E-WDOxU3DFb7dptrxL8GNJuWcNZErQoiWN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215238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i="1" dirty="0" smtClean="0"/>
              <a:t>between…</a:t>
            </a:r>
            <a:endParaRPr lang="ru-RU" sz="8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t1.gstatic.com/images?q=tbn:ANd9GcTp9GHn6eIoc4L_qNefTYPboGtJBJRBXczrhCs32PhPCQY1nM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2019300" cy="2266951"/>
          </a:xfrm>
          <a:prstGeom prst="rect">
            <a:avLst/>
          </a:prstGeom>
          <a:noFill/>
        </p:spPr>
      </p:pic>
      <p:pic>
        <p:nvPicPr>
          <p:cNvPr id="19460" name="Picture 4" descr="http://t1.gstatic.com/images?q=tbn:ANd9GcTp9GHn6eIoc4L_qNefTYPboGtJBJRBXczrhCs32PhPCQY1nM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643182"/>
            <a:ext cx="2019300" cy="2266951"/>
          </a:xfrm>
          <a:prstGeom prst="rect">
            <a:avLst/>
          </a:prstGeom>
          <a:noFill/>
        </p:spPr>
      </p:pic>
      <p:pic>
        <p:nvPicPr>
          <p:cNvPr id="19462" name="Picture 6" descr="http://t2.gstatic.com/images?q=tbn:ANd9GcT5cjev_VQkNaLbcxRifwQheZT1RremaNsvCfd3bdmLt7dbSf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643182"/>
            <a:ext cx="3357586" cy="250031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156</Words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Topic:     My   room</vt:lpstr>
      <vt:lpstr>Слайд 2</vt:lpstr>
      <vt:lpstr>bed,  table, sofa, carpet, chair, armchair</vt:lpstr>
      <vt:lpstr>Слайд 4</vt:lpstr>
      <vt:lpstr>in the middle of…</vt:lpstr>
      <vt:lpstr>in  the  right  corner of…</vt:lpstr>
      <vt:lpstr>in  the left corner of…</vt:lpstr>
      <vt:lpstr>next  to…..</vt:lpstr>
      <vt:lpstr>between…</vt:lpstr>
      <vt:lpstr>on  the table,    under the table</vt:lpstr>
      <vt:lpstr>under   the sofa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  Room</dc:title>
  <dc:creator>евгений</dc:creator>
  <cp:lastModifiedBy>евгений</cp:lastModifiedBy>
  <cp:revision>40</cp:revision>
  <dcterms:created xsi:type="dcterms:W3CDTF">2011-10-23T16:57:29Z</dcterms:created>
  <dcterms:modified xsi:type="dcterms:W3CDTF">2011-10-24T09:00:09Z</dcterms:modified>
</cp:coreProperties>
</file>