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1413E-30E7-46A6-BBE2-84244CC6ACA3}" type="datetimeFigureOut">
              <a:rPr lang="ru-RU" smtClean="0"/>
              <a:pPr/>
              <a:t>13.08.2012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709D3-FF6B-4DC5-BD77-A3F83564A2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1413E-30E7-46A6-BBE2-84244CC6ACA3}" type="datetimeFigureOut">
              <a:rPr lang="ru-RU" smtClean="0"/>
              <a:pPr/>
              <a:t>13.08.2012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709D3-FF6B-4DC5-BD77-A3F83564A2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1413E-30E7-46A6-BBE2-84244CC6ACA3}" type="datetimeFigureOut">
              <a:rPr lang="ru-RU" smtClean="0"/>
              <a:pPr/>
              <a:t>13.08.2012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709D3-FF6B-4DC5-BD77-A3F83564A2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1413E-30E7-46A6-BBE2-84244CC6ACA3}" type="datetimeFigureOut">
              <a:rPr lang="ru-RU" smtClean="0"/>
              <a:pPr/>
              <a:t>13.08.2012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709D3-FF6B-4DC5-BD77-A3F83564A2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1413E-30E7-46A6-BBE2-84244CC6ACA3}" type="datetimeFigureOut">
              <a:rPr lang="ru-RU" smtClean="0"/>
              <a:pPr/>
              <a:t>13.08.2012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709D3-FF6B-4DC5-BD77-A3F83564A2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1413E-30E7-46A6-BBE2-84244CC6ACA3}" type="datetimeFigureOut">
              <a:rPr lang="ru-RU" smtClean="0"/>
              <a:pPr/>
              <a:t>13.08.2012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709D3-FF6B-4DC5-BD77-A3F83564A2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1413E-30E7-46A6-BBE2-84244CC6ACA3}" type="datetimeFigureOut">
              <a:rPr lang="ru-RU" smtClean="0"/>
              <a:pPr/>
              <a:t>13.08.2012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709D3-FF6B-4DC5-BD77-A3F83564A2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1413E-30E7-46A6-BBE2-84244CC6ACA3}" type="datetimeFigureOut">
              <a:rPr lang="ru-RU" smtClean="0"/>
              <a:pPr/>
              <a:t>13.08.2012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B709D3-FF6B-4DC5-BD77-A3F83564A2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1413E-30E7-46A6-BBE2-84244CC6ACA3}" type="datetimeFigureOut">
              <a:rPr lang="ru-RU" smtClean="0"/>
              <a:pPr/>
              <a:t>13.08.2012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709D3-FF6B-4DC5-BD77-A3F83564A2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1413E-30E7-46A6-BBE2-84244CC6ACA3}" type="datetimeFigureOut">
              <a:rPr lang="ru-RU" smtClean="0"/>
              <a:pPr/>
              <a:t>13.08.2012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9B709D3-FF6B-4DC5-BD77-A3F83564A2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D11413E-30E7-46A6-BBE2-84244CC6ACA3}" type="datetimeFigureOut">
              <a:rPr lang="ru-RU" smtClean="0"/>
              <a:pPr/>
              <a:t>13.08.2012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709D3-FF6B-4DC5-BD77-A3F83564A2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D11413E-30E7-46A6-BBE2-84244CC6ACA3}" type="datetimeFigureOut">
              <a:rPr lang="ru-RU" smtClean="0"/>
              <a:pPr/>
              <a:t>13.08.2012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9B709D3-FF6B-4DC5-BD77-A3F83564A26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071546"/>
            <a:ext cx="9006889" cy="34778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ЗАДАЧИ</a:t>
            </a:r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</a:p>
          <a:p>
            <a:pPr algn="ctr"/>
            <a:endParaRPr lang="ru-RU" sz="20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ctr"/>
            <a:r>
              <a:rPr lang="ru-RU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по теме</a:t>
            </a:r>
          </a:p>
          <a:p>
            <a:pPr algn="ctr"/>
            <a:endParaRPr lang="ru-RU" sz="2000" b="1" cap="none" spc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ctr"/>
            <a:r>
              <a:rPr lang="ru-RU" sz="54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Подобные треугольники</a:t>
            </a:r>
            <a:endParaRPr lang="ru-RU" sz="5400" b="1" i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14744" y="5214950"/>
            <a:ext cx="50006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Автор: </a:t>
            </a:r>
            <a:r>
              <a:rPr lang="ru-RU" sz="2800" dirty="0" err="1" smtClean="0"/>
              <a:t>Дряхлова</a:t>
            </a:r>
            <a:r>
              <a:rPr lang="ru-RU" sz="2800" dirty="0" smtClean="0"/>
              <a:t> Елена</a:t>
            </a:r>
          </a:p>
          <a:p>
            <a:r>
              <a:rPr lang="ru-RU" sz="2800" dirty="0" smtClean="0"/>
              <a:t> </a:t>
            </a:r>
            <a:r>
              <a:rPr lang="ru-RU" sz="2800" dirty="0" smtClean="0"/>
              <a:t>              Анатольевна</a:t>
            </a:r>
          </a:p>
          <a:p>
            <a:r>
              <a:rPr lang="ru-RU" sz="2800" dirty="0" smtClean="0"/>
              <a:t>учитель высшей категории</a:t>
            </a:r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>
            <a:off x="1000100" y="1214422"/>
            <a:ext cx="2143140" cy="235745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3714744" y="1357298"/>
            <a:ext cx="3643338" cy="38576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928794" y="785794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71472" y="3429000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143240" y="3429000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286380" y="714356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3143240" y="5000636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7358082" y="5000636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K</a:t>
            </a:r>
            <a:endParaRPr lang="ru-RU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1000100" y="2000240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6</a:t>
            </a:r>
            <a:endParaRPr lang="ru-RU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6500826" y="2857496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</a:t>
            </a:r>
            <a:r>
              <a:rPr lang="ru-RU" sz="3200" dirty="0" smtClean="0"/>
              <a:t>5</a:t>
            </a:r>
            <a:endParaRPr lang="ru-RU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5214942" y="5214950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</a:t>
            </a:r>
            <a:r>
              <a:rPr lang="ru-RU" sz="3200" dirty="0" smtClean="0"/>
              <a:t>2</a:t>
            </a:r>
            <a:endParaRPr lang="ru-RU" sz="3200" dirty="0"/>
          </a:p>
        </p:txBody>
      </p:sp>
      <p:sp>
        <p:nvSpPr>
          <p:cNvPr id="25" name="TextBox 24"/>
          <p:cNvSpPr txBox="1"/>
          <p:nvPr/>
        </p:nvSpPr>
        <p:spPr>
          <a:xfrm>
            <a:off x="571472" y="6072206"/>
            <a:ext cx="77867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Найти:  ВС, </a:t>
            </a:r>
            <a:r>
              <a:rPr lang="en-US" sz="3200" b="1" dirty="0" smtClean="0"/>
              <a:t>MN.</a:t>
            </a:r>
            <a:endParaRPr lang="ru-RU" sz="32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2500298" y="0"/>
            <a:ext cx="3929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u="sng" dirty="0" smtClean="0"/>
              <a:t>Задача 1</a:t>
            </a:r>
            <a:endParaRPr lang="ru-RU" sz="3600" u="sng" dirty="0"/>
          </a:p>
        </p:txBody>
      </p:sp>
      <p:sp>
        <p:nvSpPr>
          <p:cNvPr id="27" name="Дуга 26"/>
          <p:cNvSpPr/>
          <p:nvPr/>
        </p:nvSpPr>
        <p:spPr>
          <a:xfrm>
            <a:off x="986245" y="3186976"/>
            <a:ext cx="428628" cy="785818"/>
          </a:xfrm>
          <a:prstGeom prst="arc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Дуга 27"/>
          <p:cNvSpPr/>
          <p:nvPr/>
        </p:nvSpPr>
        <p:spPr>
          <a:xfrm>
            <a:off x="3714744" y="4786322"/>
            <a:ext cx="428628" cy="785818"/>
          </a:xfrm>
          <a:prstGeom prst="arc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Дуга 28"/>
          <p:cNvSpPr/>
          <p:nvPr/>
        </p:nvSpPr>
        <p:spPr>
          <a:xfrm rot="14979377">
            <a:off x="7015171" y="4659516"/>
            <a:ext cx="428628" cy="785818"/>
          </a:xfrm>
          <a:prstGeom prst="arc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Дуга 29"/>
          <p:cNvSpPr/>
          <p:nvPr/>
        </p:nvSpPr>
        <p:spPr>
          <a:xfrm rot="14979377">
            <a:off x="2871767" y="3074024"/>
            <a:ext cx="428628" cy="785818"/>
          </a:xfrm>
          <a:prstGeom prst="arc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Дуга 30"/>
          <p:cNvSpPr/>
          <p:nvPr/>
        </p:nvSpPr>
        <p:spPr>
          <a:xfrm>
            <a:off x="972390" y="2972662"/>
            <a:ext cx="642942" cy="1143008"/>
          </a:xfrm>
          <a:prstGeom prst="arc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Дуга 31"/>
          <p:cNvSpPr/>
          <p:nvPr/>
        </p:nvSpPr>
        <p:spPr>
          <a:xfrm>
            <a:off x="3700889" y="4629591"/>
            <a:ext cx="642942" cy="1143008"/>
          </a:xfrm>
          <a:prstGeom prst="arc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3857620" y="2428868"/>
            <a:ext cx="857256" cy="78581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Box 34"/>
          <p:cNvSpPr txBox="1"/>
          <p:nvPr/>
        </p:nvSpPr>
        <p:spPr>
          <a:xfrm>
            <a:off x="1938318" y="3795714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4</a:t>
            </a:r>
            <a:endParaRPr lang="ru-RU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4000496" y="2500306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18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6" name="Овал 35"/>
          <p:cNvSpPr/>
          <p:nvPr/>
        </p:nvSpPr>
        <p:spPr>
          <a:xfrm>
            <a:off x="2643174" y="1857364"/>
            <a:ext cx="857256" cy="78581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2714612" y="1928802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 5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715140" y="1000108"/>
            <a:ext cx="15001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k = 3 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21" grpId="0"/>
      <p:bldP spid="36" grpId="1" animBg="1"/>
      <p:bldP spid="37" grpId="1"/>
      <p:bldP spid="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>
            <a:off x="642910" y="214290"/>
            <a:ext cx="5429288" cy="592935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654734" y="4000504"/>
            <a:ext cx="342902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14282" y="5715016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A</a:t>
            </a:r>
            <a:endParaRPr lang="ru-RU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724136" y="152400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B</a:t>
            </a:r>
            <a:endParaRPr lang="ru-RU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000100" y="3643314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D</a:t>
            </a:r>
            <a:endParaRPr lang="ru-RU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143504" y="3643314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</a:t>
            </a:r>
            <a:endParaRPr lang="ru-RU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143636" y="5857892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C</a:t>
            </a:r>
            <a:endParaRPr lang="ru-RU" sz="3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071802" y="3357562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10</a:t>
            </a:r>
            <a:endParaRPr lang="ru-RU" sz="3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000364" y="6072206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15</a:t>
            </a:r>
            <a:endParaRPr lang="ru-RU" sz="3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42910" y="4786322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x</a:t>
            </a:r>
            <a:endParaRPr lang="ru-RU" sz="3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428728" y="1928802"/>
            <a:ext cx="9286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x+6</a:t>
            </a:r>
            <a:endParaRPr lang="ru-RU" sz="3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214942" y="1142984"/>
            <a:ext cx="328614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Дано: АС ║ </a:t>
            </a:r>
            <a:r>
              <a:rPr lang="en-US" sz="3200" b="1" dirty="0" smtClean="0"/>
              <a:t>DE.</a:t>
            </a:r>
          </a:p>
          <a:p>
            <a:endParaRPr lang="en-US" sz="3200" b="1" dirty="0"/>
          </a:p>
          <a:p>
            <a:r>
              <a:rPr lang="ru-RU" sz="3200" b="1" dirty="0" smtClean="0"/>
              <a:t>Найти: </a:t>
            </a:r>
            <a:r>
              <a:rPr lang="ru-RU" sz="3200" b="1" dirty="0" smtClean="0"/>
              <a:t>АВ</a:t>
            </a:r>
            <a:endParaRPr lang="en-US" sz="3200" b="1" dirty="0" smtClean="0"/>
          </a:p>
          <a:p>
            <a:r>
              <a:rPr lang="en-US" sz="3200" b="1" dirty="0" smtClean="0"/>
              <a:t> </a:t>
            </a:r>
            <a:r>
              <a:rPr lang="en-US" sz="3200" b="1" dirty="0" smtClean="0"/>
              <a:t>           </a:t>
            </a:r>
            <a:r>
              <a:rPr lang="ru-RU" sz="3200" b="1" dirty="0" smtClean="0"/>
              <a:t> В</a:t>
            </a:r>
            <a:r>
              <a:rPr lang="en-US" sz="3200" b="1" dirty="0" smtClean="0"/>
              <a:t>D</a:t>
            </a:r>
            <a:r>
              <a:rPr lang="ru-RU" sz="3200" b="1" dirty="0" smtClean="0"/>
              <a:t>.</a:t>
            </a:r>
            <a:endParaRPr lang="ru-RU" sz="32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214678" y="0"/>
            <a:ext cx="3929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u="sng" dirty="0" smtClean="0"/>
              <a:t>Задача 2</a:t>
            </a:r>
            <a:endParaRPr lang="ru-RU" sz="3600" u="sng" dirty="0"/>
          </a:p>
        </p:txBody>
      </p:sp>
      <p:sp>
        <p:nvSpPr>
          <p:cNvPr id="19" name="Овал 18"/>
          <p:cNvSpPr/>
          <p:nvPr/>
        </p:nvSpPr>
        <p:spPr>
          <a:xfrm>
            <a:off x="7643834" y="1785926"/>
            <a:ext cx="857256" cy="78581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7643834" y="2714620"/>
            <a:ext cx="857256" cy="78581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7715272" y="1857364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18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786710" y="2786058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1</a:t>
            </a:r>
            <a:r>
              <a:rPr lang="en-US" sz="3200" dirty="0" smtClean="0">
                <a:solidFill>
                  <a:schemeClr val="bg1"/>
                </a:solidFill>
              </a:rPr>
              <a:t>2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1214414" y="1857364"/>
            <a:ext cx="6786610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428728" y="5143512"/>
            <a:ext cx="6786610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6200000" flipH="1">
            <a:off x="2536017" y="3250405"/>
            <a:ext cx="3286148" cy="500066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0800000" flipV="1">
            <a:off x="2500298" y="1857364"/>
            <a:ext cx="3429024" cy="328614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85786" y="142873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000100" y="478632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714876" y="1142984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y</a:t>
            </a:r>
            <a:endParaRPr lang="ru-RU" sz="3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000364" y="5214950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y-1</a:t>
            </a:r>
            <a:r>
              <a:rPr lang="ru-RU" sz="3600" b="1" dirty="0" smtClean="0"/>
              <a:t> </a:t>
            </a:r>
            <a:endParaRPr lang="ru-RU" sz="3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714612" y="3929066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x</a:t>
            </a:r>
            <a:endParaRPr lang="ru-RU" sz="36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571868" y="2428868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5</a:t>
            </a:r>
            <a:endParaRPr lang="ru-RU" sz="3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072066" y="2500306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2x-3</a:t>
            </a:r>
            <a:endParaRPr lang="ru-RU" sz="36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357686" y="3929066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4</a:t>
            </a:r>
            <a:endParaRPr lang="ru-RU" sz="36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5786446" y="214290"/>
            <a:ext cx="30003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Дано:  </a:t>
            </a:r>
            <a:r>
              <a:rPr lang="en-US" sz="3600" dirty="0" smtClean="0"/>
              <a:t>a ║ b.</a:t>
            </a:r>
            <a:endParaRPr lang="ru-RU" sz="3600" dirty="0" smtClean="0"/>
          </a:p>
          <a:p>
            <a:endParaRPr lang="ru-RU" dirty="0" smtClean="0"/>
          </a:p>
          <a:p>
            <a:r>
              <a:rPr lang="ru-RU" sz="3600" dirty="0" smtClean="0"/>
              <a:t>Найти:  </a:t>
            </a:r>
            <a:r>
              <a:rPr lang="ru-RU" sz="3600" dirty="0" err="1" smtClean="0"/>
              <a:t>х</a:t>
            </a:r>
            <a:r>
              <a:rPr lang="ru-RU" sz="3600" dirty="0" smtClean="0"/>
              <a:t>,  у.</a:t>
            </a:r>
            <a:endParaRPr lang="ru-RU" sz="3600" dirty="0"/>
          </a:p>
        </p:txBody>
      </p:sp>
      <p:sp>
        <p:nvSpPr>
          <p:cNvPr id="20" name="TextBox 19"/>
          <p:cNvSpPr txBox="1"/>
          <p:nvPr/>
        </p:nvSpPr>
        <p:spPr>
          <a:xfrm>
            <a:off x="642910" y="0"/>
            <a:ext cx="3929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u="sng" dirty="0" smtClean="0"/>
              <a:t>Задача 3</a:t>
            </a:r>
            <a:endParaRPr lang="ru-RU" sz="3600" u="sng" dirty="0"/>
          </a:p>
        </p:txBody>
      </p:sp>
      <p:sp>
        <p:nvSpPr>
          <p:cNvPr id="21" name="TextBox 20"/>
          <p:cNvSpPr txBox="1"/>
          <p:nvPr/>
        </p:nvSpPr>
        <p:spPr>
          <a:xfrm>
            <a:off x="5500694" y="5786454"/>
            <a:ext cx="16430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x = 4</a:t>
            </a:r>
            <a:endParaRPr lang="ru-RU" sz="4400" u="sng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286644" y="5786454"/>
            <a:ext cx="16430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y = 5</a:t>
            </a:r>
            <a:endParaRPr lang="ru-RU" sz="4400" u="sng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2500298" y="1571612"/>
            <a:ext cx="4357718" cy="342902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1142976" y="1142984"/>
            <a:ext cx="7500990" cy="3357586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357158" y="2357430"/>
            <a:ext cx="2928958" cy="135732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5816319" y="2143116"/>
            <a:ext cx="3857652" cy="18573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715272" y="3071810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10</a:t>
            </a:r>
            <a:endParaRPr lang="ru-RU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2571736" y="3786190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6</a:t>
            </a:r>
            <a:endParaRPr lang="ru-RU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3428992" y="1643050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4</a:t>
            </a:r>
            <a:endParaRPr lang="ru-RU" sz="4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85786" y="4500570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А</a:t>
            </a:r>
            <a:endParaRPr lang="ru-RU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4143372" y="2500306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</a:t>
            </a:r>
            <a:endParaRPr lang="ru-RU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6715140" y="5000636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М</a:t>
            </a:r>
            <a:endParaRPr lang="ru-RU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8358214" y="57148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</a:t>
            </a:r>
            <a:endParaRPr lang="ru-RU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2295508" y="1152508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</a:t>
            </a:r>
            <a:endParaRPr lang="ru-RU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5000628" y="3857628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8</a:t>
            </a:r>
            <a:endParaRPr lang="ru-RU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1428728" y="5357826"/>
            <a:ext cx="47149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Найти: СО,  ВО.</a:t>
            </a:r>
            <a:endParaRPr lang="ru-RU" sz="3200" dirty="0"/>
          </a:p>
        </p:txBody>
      </p:sp>
      <p:sp>
        <p:nvSpPr>
          <p:cNvPr id="25" name="TextBox 24"/>
          <p:cNvSpPr txBox="1"/>
          <p:nvPr/>
        </p:nvSpPr>
        <p:spPr>
          <a:xfrm>
            <a:off x="2500298" y="0"/>
            <a:ext cx="3929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u="sng" dirty="0" smtClean="0"/>
              <a:t>Задача 4</a:t>
            </a:r>
            <a:endParaRPr lang="ru-RU" sz="3600" u="sng" dirty="0"/>
          </a:p>
        </p:txBody>
      </p:sp>
      <p:sp>
        <p:nvSpPr>
          <p:cNvPr id="26" name="Дуга 25"/>
          <p:cNvSpPr/>
          <p:nvPr/>
        </p:nvSpPr>
        <p:spPr>
          <a:xfrm rot="18404310">
            <a:off x="6316216" y="4471278"/>
            <a:ext cx="928694" cy="857256"/>
          </a:xfrm>
          <a:prstGeom prst="arc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Дуга 26"/>
          <p:cNvSpPr/>
          <p:nvPr/>
        </p:nvSpPr>
        <p:spPr>
          <a:xfrm rot="7377977">
            <a:off x="2076735" y="1222009"/>
            <a:ext cx="928694" cy="857256"/>
          </a:xfrm>
          <a:prstGeom prst="arc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1438252" y="2867020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5</a:t>
            </a:r>
            <a:endParaRPr lang="ru-RU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5857884" y="1428736"/>
            <a:ext cx="1000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12</a:t>
            </a:r>
            <a:endParaRPr lang="ru-RU" sz="4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араллелограмм 3"/>
          <p:cNvSpPr/>
          <p:nvPr/>
        </p:nvSpPr>
        <p:spPr>
          <a:xfrm>
            <a:off x="571472" y="1357298"/>
            <a:ext cx="6715172" cy="3429024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-285784" y="3071810"/>
            <a:ext cx="3429024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428728" y="1357298"/>
            <a:ext cx="5572164" cy="107157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Соединительная линия уступом 12"/>
          <p:cNvCxnSpPr/>
          <p:nvPr/>
        </p:nvCxnSpPr>
        <p:spPr>
          <a:xfrm rot="16200000" flipH="1">
            <a:off x="1285852" y="4357694"/>
            <a:ext cx="571504" cy="285752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214414" y="785794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</a:t>
            </a:r>
            <a:endParaRPr lang="ru-RU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6572264" y="4572008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</a:t>
            </a:r>
            <a:endParaRPr lang="ru-RU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7358082" y="1071546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А</a:t>
            </a:r>
            <a:endParaRPr lang="ru-RU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1142976" y="4857760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К</a:t>
            </a:r>
            <a:endParaRPr lang="ru-RU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6643702" y="1571612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6</a:t>
            </a:r>
            <a:endParaRPr lang="ru-RU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785786" y="4214818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</a:t>
            </a:r>
            <a:endParaRPr lang="ru-RU" sz="2800" dirty="0"/>
          </a:p>
        </p:txBody>
      </p:sp>
      <p:sp>
        <p:nvSpPr>
          <p:cNvPr id="25" name="TextBox 24"/>
          <p:cNvSpPr txBox="1"/>
          <p:nvPr/>
        </p:nvSpPr>
        <p:spPr>
          <a:xfrm>
            <a:off x="4071934" y="785794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18</a:t>
            </a:r>
            <a:endParaRPr lang="ru-RU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142844" y="4786322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</a:t>
            </a:r>
            <a:endParaRPr lang="ru-RU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1357290" y="5715016"/>
            <a:ext cx="2714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Найти:  ВС.</a:t>
            </a:r>
            <a:endParaRPr lang="ru-RU" sz="3600" dirty="0"/>
          </a:p>
        </p:txBody>
      </p:sp>
      <p:sp>
        <p:nvSpPr>
          <p:cNvPr id="19" name="TextBox 18"/>
          <p:cNvSpPr txBox="1"/>
          <p:nvPr/>
        </p:nvSpPr>
        <p:spPr>
          <a:xfrm>
            <a:off x="2500298" y="0"/>
            <a:ext cx="3929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u="sng" dirty="0" smtClean="0"/>
              <a:t>Задача 5</a:t>
            </a:r>
            <a:endParaRPr lang="ru-RU" sz="3600" u="sng" dirty="0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rot="5400000">
            <a:off x="6536545" y="2464587"/>
            <a:ext cx="285752" cy="714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6643702" y="2643182"/>
            <a:ext cx="285752" cy="714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072330" y="2143116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М</a:t>
            </a:r>
            <a:endParaRPr lang="ru-RU" sz="2800" dirty="0"/>
          </a:p>
        </p:txBody>
      </p:sp>
      <p:sp>
        <p:nvSpPr>
          <p:cNvPr id="40" name="TextBox 39"/>
          <p:cNvSpPr txBox="1"/>
          <p:nvPr/>
        </p:nvSpPr>
        <p:spPr>
          <a:xfrm>
            <a:off x="428596" y="228599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3</a:t>
            </a:r>
            <a:endParaRPr lang="ru-RU" sz="4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172</TotalTime>
  <Words>130</Words>
  <Application>Microsoft Office PowerPoint</Application>
  <PresentationFormat>Экран (4:3)</PresentationFormat>
  <Paragraphs>78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Техническая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shk3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history</dc:creator>
  <cp:lastModifiedBy>a0429</cp:lastModifiedBy>
  <cp:revision>12</cp:revision>
  <dcterms:created xsi:type="dcterms:W3CDTF">2011-01-20T08:39:04Z</dcterms:created>
  <dcterms:modified xsi:type="dcterms:W3CDTF">2012-08-13T09:37:47Z</dcterms:modified>
</cp:coreProperties>
</file>