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13EB9E-42B5-403A-8FEE-E622F887BA02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6AF9A3-24EF-4CAD-9FC9-9031CE088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и решение ребусов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Ребус представляет “зашифрованную” рисунками и знаками информацию. Результатом разгадки может оказаться слово или фраза, например, поговорка ли известное изречение.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ребуса</a:t>
            </a:r>
            <a:endParaRPr lang="ru-RU" dirty="0"/>
          </a:p>
        </p:txBody>
      </p:sp>
      <p:pic>
        <p:nvPicPr>
          <p:cNvPr id="5" name="Рисунок 4" descr="Фрагмент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000504"/>
            <a:ext cx="3036327" cy="2019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Укорачивание</a:t>
            </a:r>
            <a:r>
              <a:rPr lang="ru-RU" dirty="0" smtClean="0"/>
              <a:t>  – в исходном слове удаляются первые (знак ‘ в начале слова) или последние (знак ‘ в конце слова) буквы. Используется для отсечения букв в начале или в конце слова: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составления ребусов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55948"/>
          <a:stretch>
            <a:fillRect/>
          </a:stretch>
        </p:blipFill>
        <p:spPr bwMode="auto">
          <a:xfrm>
            <a:off x="500034" y="3571876"/>
            <a:ext cx="2786082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42922" t="33784" r="43524" b="29054"/>
          <a:stretch>
            <a:fillRect/>
          </a:stretch>
        </p:blipFill>
        <p:spPr bwMode="auto">
          <a:xfrm>
            <a:off x="3643306" y="4214818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56326"/>
          <a:stretch>
            <a:fillRect/>
          </a:stretch>
        </p:blipFill>
        <p:spPr bwMode="auto">
          <a:xfrm>
            <a:off x="5286380" y="3857628"/>
            <a:ext cx="2762224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429520" y="528638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свист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r>
              <a:rPr lang="ru-RU" b="1" i="1" dirty="0" smtClean="0"/>
              <a:t>“Перевертыш”</a:t>
            </a:r>
            <a:r>
              <a:rPr lang="ru-RU" dirty="0" smtClean="0"/>
              <a:t> – перевернутое изображение  обозначает обратный порядок букв в новом слове. Например, если на картинке изображен перевернутый </a:t>
            </a:r>
            <a:r>
              <a:rPr lang="ru-RU" i="1" dirty="0" smtClean="0"/>
              <a:t>кот</a:t>
            </a:r>
            <a:r>
              <a:rPr lang="ru-RU" dirty="0" smtClean="0"/>
              <a:t>, то загадано слово </a:t>
            </a:r>
            <a:r>
              <a:rPr lang="ru-RU" i="1" dirty="0" smtClean="0"/>
              <a:t>ток:</a:t>
            </a:r>
            <a:endParaRPr lang="ru-RU" dirty="0"/>
          </a:p>
        </p:txBody>
      </p:sp>
      <p:pic>
        <p:nvPicPr>
          <p:cNvPr id="4" name="Рисунок 3" descr="ко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000372"/>
            <a:ext cx="1233490" cy="32043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3570" y="36433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/>
              <a:t>Кот</a:t>
            </a:r>
            <a:endParaRPr lang="ru-RU" b="1" cap="all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49291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err="1" smtClean="0"/>
              <a:t>тоК</a:t>
            </a:r>
            <a:endParaRPr lang="ru-RU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/>
          <a:lstStyle/>
          <a:p>
            <a:r>
              <a:rPr lang="ru-RU" b="1" i="1" dirty="0" smtClean="0"/>
              <a:t>Удаление и замена</a:t>
            </a:r>
            <a:r>
              <a:rPr lang="ru-RU" dirty="0" smtClean="0"/>
              <a:t> – для получения нового слова буквы, номера которых в исходном слове зачеркнуты, удаляются или заменяются: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072330" y="6000768"/>
            <a:ext cx="171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стрижка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r="47019"/>
          <a:stretch>
            <a:fillRect/>
          </a:stretch>
        </p:blipFill>
        <p:spPr bwMode="auto">
          <a:xfrm>
            <a:off x="1000100" y="2500306"/>
            <a:ext cx="3571900" cy="336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43372" y="5572140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сок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5286388"/>
            <a:ext cx="157163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5857884" y="2643182"/>
            <a:ext cx="3071834" cy="2928958"/>
            <a:chOff x="5857884" y="2643182"/>
            <a:chExt cx="3071834" cy="292895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 l="52981"/>
            <a:stretch>
              <a:fillRect/>
            </a:stretch>
          </p:blipFill>
          <p:spPr bwMode="auto">
            <a:xfrm>
              <a:off x="5857884" y="2643182"/>
              <a:ext cx="2760456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Прямоугольник 8"/>
            <p:cNvSpPr/>
            <p:nvPr/>
          </p:nvSpPr>
          <p:spPr>
            <a:xfrm>
              <a:off x="7358082" y="5072074"/>
              <a:ext cx="1571636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r>
              <a:rPr lang="ru-RU" b="1" i="1" dirty="0" smtClean="0"/>
              <a:t>“</a:t>
            </a:r>
            <a:r>
              <a:rPr lang="ru-RU" b="1" i="1" dirty="0" err="1" smtClean="0"/>
              <a:t>Перепутаница</a:t>
            </a:r>
            <a:r>
              <a:rPr lang="ru-RU" b="1" i="1" dirty="0" smtClean="0"/>
              <a:t>” </a:t>
            </a:r>
            <a:r>
              <a:rPr lang="ru-RU" dirty="0" smtClean="0"/>
              <a:t>– в исходном слове буквы нумеруются, новое слово получается при изменении порядка следования букв: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643182"/>
            <a:ext cx="30670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5008" y="378619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/>
          <a:lstStyle/>
          <a:p>
            <a:r>
              <a:rPr lang="ru-RU" b="1" i="1" dirty="0" smtClean="0"/>
              <a:t>Взаимное расположение объектов</a:t>
            </a:r>
            <a:r>
              <a:rPr lang="ru-RU" dirty="0" smtClean="0"/>
              <a:t> – при составлении нового слова используются предлоги </a:t>
            </a:r>
            <a:r>
              <a:rPr lang="ru-RU" i="1" dirty="0" smtClean="0"/>
              <a:t>в, за, на, под</a:t>
            </a:r>
            <a:r>
              <a:rPr lang="ru-RU" dirty="0" smtClean="0"/>
              <a:t> и другие, указывающие на взаимное расположение объектов на рисунке: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68199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714744" y="370261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подарок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72396" y="370261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народ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477418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клава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3571876"/>
            <a:ext cx="207170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5715016"/>
            <a:ext cx="207170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4714884"/>
            <a:ext cx="157163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3643314"/>
            <a:ext cx="150019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r>
              <a:rPr lang="ru-RU" b="1" i="1" dirty="0" smtClean="0"/>
              <a:t>Числительные</a:t>
            </a:r>
            <a:r>
              <a:rPr lang="ru-RU" dirty="0" smtClean="0"/>
              <a:t> – название цифры или числа входит в состав нового слова: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000100" y="2143116"/>
            <a:ext cx="6072230" cy="3783222"/>
            <a:chOff x="1285852" y="2000240"/>
            <a:chExt cx="6072230" cy="378322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2000240"/>
              <a:ext cx="6072230" cy="378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Прямоугольник 7"/>
            <p:cNvSpPr/>
            <p:nvPr/>
          </p:nvSpPr>
          <p:spPr>
            <a:xfrm>
              <a:off x="1500166" y="3429000"/>
              <a:ext cx="1857388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429124" y="3429000"/>
              <a:ext cx="1857388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000364" y="5143512"/>
              <a:ext cx="1857388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8728" y="3571876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«О» семь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3286124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Три «ко»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350043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восемь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3286124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трико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29256" y="550070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столица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r>
              <a:rPr lang="ru-RU" b="1" i="1" dirty="0" smtClean="0"/>
              <a:t>“Висячие” буквы</a:t>
            </a:r>
            <a:r>
              <a:rPr lang="ru-RU" dirty="0" smtClean="0"/>
              <a:t> – отдельные буквы, не входящие в названия объектов, можно добавить в любом месте, используя        знак “+”: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000372"/>
            <a:ext cx="441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00760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рыбак</a:t>
            </a: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00034" y="6357958"/>
            <a:ext cx="571504" cy="5000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166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Создание и решение ребусов</vt:lpstr>
      <vt:lpstr>Понятие ребуса</vt:lpstr>
      <vt:lpstr>Правила составления ребусов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“Зашифрованная” информация в виде ребуса</dc:title>
  <dc:creator>vlasova</dc:creator>
  <cp:lastModifiedBy>НАТАША</cp:lastModifiedBy>
  <cp:revision>11</cp:revision>
  <dcterms:created xsi:type="dcterms:W3CDTF">2008-01-11T08:07:22Z</dcterms:created>
  <dcterms:modified xsi:type="dcterms:W3CDTF">2013-11-28T15:33:40Z</dcterms:modified>
</cp:coreProperties>
</file>