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10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3D175-E6E4-4C69-950D-35ABACDE1E99}" type="datetimeFigureOut">
              <a:rPr lang="ru-RU" smtClean="0"/>
              <a:t>25.04.2012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F17FA-E9D3-4D32-AF27-7A0B29D6EA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3D175-E6E4-4C69-950D-35ABACDE1E99}" type="datetimeFigureOut">
              <a:rPr lang="ru-RU" smtClean="0"/>
              <a:t>25.04.2012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F17FA-E9D3-4D32-AF27-7A0B29D6EA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3D175-E6E4-4C69-950D-35ABACDE1E99}" type="datetimeFigureOut">
              <a:rPr lang="ru-RU" smtClean="0"/>
              <a:t>25.04.2012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F17FA-E9D3-4D32-AF27-7A0B29D6EA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3D175-E6E4-4C69-950D-35ABACDE1E99}" type="datetimeFigureOut">
              <a:rPr lang="ru-RU" smtClean="0"/>
              <a:t>25.04.2012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F17FA-E9D3-4D32-AF27-7A0B29D6EA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3D175-E6E4-4C69-950D-35ABACDE1E99}" type="datetimeFigureOut">
              <a:rPr lang="ru-RU" smtClean="0"/>
              <a:t>25.04.2012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F17FA-E9D3-4D32-AF27-7A0B29D6EA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3D175-E6E4-4C69-950D-35ABACDE1E99}" type="datetimeFigureOut">
              <a:rPr lang="ru-RU" smtClean="0"/>
              <a:t>25.04.2012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F17FA-E9D3-4D32-AF27-7A0B29D6EA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3D175-E6E4-4C69-950D-35ABACDE1E99}" type="datetimeFigureOut">
              <a:rPr lang="ru-RU" smtClean="0"/>
              <a:t>25.04.2012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F17FA-E9D3-4D32-AF27-7A0B29D6EA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3D175-E6E4-4C69-950D-35ABACDE1E99}" type="datetimeFigureOut">
              <a:rPr lang="ru-RU" smtClean="0"/>
              <a:t>25.04.2012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F17FA-E9D3-4D32-AF27-7A0B29D6EA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3D175-E6E4-4C69-950D-35ABACDE1E99}" type="datetimeFigureOut">
              <a:rPr lang="ru-RU" smtClean="0"/>
              <a:t>25.04.2012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F17FA-E9D3-4D32-AF27-7A0B29D6EA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3D175-E6E4-4C69-950D-35ABACDE1E99}" type="datetimeFigureOut">
              <a:rPr lang="ru-RU" smtClean="0"/>
              <a:t>25.04.2012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F17FA-E9D3-4D32-AF27-7A0B29D6EA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3D175-E6E4-4C69-950D-35ABACDE1E99}" type="datetimeFigureOut">
              <a:rPr lang="ru-RU" smtClean="0"/>
              <a:t>25.04.2012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F17FA-E9D3-4D32-AF27-7A0B29D6EA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3D175-E6E4-4C69-950D-35ABACDE1E99}" type="datetimeFigureOut">
              <a:rPr lang="ru-RU" smtClean="0"/>
              <a:t>25.04.2012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F17FA-E9D3-4D32-AF27-7A0B29D6EA5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slide" Target="slide2.x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slide" Target="slide2.xml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slide" Target="slide2.x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Законы булевой алгебры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Автор: Киселева Д. О.</a:t>
            </a:r>
          </a:p>
          <a:p>
            <a:r>
              <a:rPr lang="ru-RU" dirty="0" smtClean="0"/>
              <a:t>Учитель информатики</a:t>
            </a:r>
          </a:p>
          <a:p>
            <a:r>
              <a:rPr lang="ru-RU" dirty="0" smtClean="0"/>
              <a:t>МБОУ Основная школа №24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Поглощение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1547664" y="2204864"/>
          <a:ext cx="6096000" cy="2176711"/>
        </p:xfrm>
        <a:graphic>
          <a:graphicData uri="http://schemas.openxmlformats.org/presentationml/2006/ole">
            <p:oleObj spid="_x0000_s8194" name="Формула" r:id="rId3" imgW="100296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Поглощение отрицания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1547664" y="2492896"/>
          <a:ext cx="6192687" cy="2043162"/>
        </p:xfrm>
        <a:graphic>
          <a:graphicData uri="http://schemas.openxmlformats.org/presentationml/2006/ole">
            <p:oleObj spid="_x0000_s9218" name="Формула" r:id="rId3" imgW="134604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Примеры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1524000" y="2068513"/>
          <a:ext cx="6096000" cy="3586162"/>
        </p:xfrm>
        <a:graphic>
          <a:graphicData uri="http://schemas.openxmlformats.org/presentationml/2006/ole">
            <p:oleObj spid="_x0000_s10242" name="Формула" r:id="rId3" imgW="1511280" imgH="88884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Основные законы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Коммутативность</a:t>
            </a:r>
            <a:endParaRPr lang="ru-RU" dirty="0" smtClean="0"/>
          </a:p>
          <a:p>
            <a:r>
              <a:rPr lang="ru-RU" dirty="0" smtClean="0">
                <a:hlinkClick r:id="rId3" action="ppaction://hlinksldjump"/>
              </a:rPr>
              <a:t>Ассоциативность</a:t>
            </a:r>
            <a:endParaRPr lang="ru-RU" dirty="0" smtClean="0"/>
          </a:p>
          <a:p>
            <a:r>
              <a:rPr lang="ru-RU" dirty="0" smtClean="0">
                <a:hlinkClick r:id="rId4" action="ppaction://hlinksldjump"/>
              </a:rPr>
              <a:t>Дистрибутивность</a:t>
            </a:r>
            <a:endParaRPr lang="ru-RU" dirty="0" smtClean="0"/>
          </a:p>
          <a:p>
            <a:r>
              <a:rPr lang="ru-RU" dirty="0" smtClean="0">
                <a:hlinkClick r:id="rId5" action="ppaction://hlinksldjump"/>
              </a:rPr>
              <a:t>Идемпотентность</a:t>
            </a:r>
            <a:endParaRPr lang="ru-RU" dirty="0" smtClean="0"/>
          </a:p>
          <a:p>
            <a:r>
              <a:rPr lang="ru-RU" dirty="0" smtClean="0">
                <a:hlinkClick r:id="rId6" action="ppaction://hlinksldjump"/>
              </a:rPr>
              <a:t>Инволюция</a:t>
            </a:r>
            <a:endParaRPr lang="ru-RU" dirty="0"/>
          </a:p>
        </p:txBody>
      </p:sp>
      <p:sp>
        <p:nvSpPr>
          <p:cNvPr id="4" name="Стрелка вправо 3">
            <a:hlinkClick r:id="rId7" action="ppaction://hlinksldjump"/>
          </p:cNvPr>
          <p:cNvSpPr/>
          <p:nvPr/>
        </p:nvSpPr>
        <p:spPr>
          <a:xfrm>
            <a:off x="7668344" y="5301208"/>
            <a:ext cx="792088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65618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Коммутативность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(независимость от перестановки мест)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1259632" y="2060848"/>
          <a:ext cx="6096000" cy="1116012"/>
        </p:xfrm>
        <a:graphic>
          <a:graphicData uri="http://schemas.openxmlformats.org/presentationml/2006/ole">
            <p:oleObj spid="_x0000_s1026" name="Формула" r:id="rId3" imgW="901440" imgH="16488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1259632" y="3645024"/>
          <a:ext cx="6192688" cy="1224136"/>
        </p:xfrm>
        <a:graphic>
          <a:graphicData uri="http://schemas.openxmlformats.org/presentationml/2006/ole">
            <p:oleObj spid="_x0000_s1027" name="Формула" r:id="rId4" imgW="901440" imgH="164880" progId="Equation.3">
              <p:embed/>
            </p:oleObj>
          </a:graphicData>
        </a:graphic>
      </p:graphicFrame>
      <p:sp>
        <p:nvSpPr>
          <p:cNvPr id="6" name="5-конечная звезда 5">
            <a:hlinkClick r:id="rId5" action="ppaction://hlinksldjump"/>
          </p:cNvPr>
          <p:cNvSpPr/>
          <p:nvPr/>
        </p:nvSpPr>
        <p:spPr>
          <a:xfrm>
            <a:off x="7740352" y="5445224"/>
            <a:ext cx="936104" cy="79208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Ассоциативность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(независимость от порядка выполнения однотипных действий)</a:t>
            </a:r>
            <a:endParaRPr lang="ru-RU" b="1" dirty="0"/>
          </a:p>
        </p:txBody>
      </p:sp>
      <p:graphicFrame>
        <p:nvGraphicFramePr>
          <p:cNvPr id="2051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1043608" y="2204864"/>
          <a:ext cx="7272808" cy="1152128"/>
        </p:xfrm>
        <a:graphic>
          <a:graphicData uri="http://schemas.openxmlformats.org/presentationml/2006/ole">
            <p:oleObj spid="_x0000_s2051" name="Формула" r:id="rId3" imgW="1625400" imgH="203040" progId="Equation.3">
              <p:embed/>
            </p:oleObj>
          </a:graphicData>
        </a:graphic>
      </p:graphicFrame>
      <p:graphicFrame>
        <p:nvGraphicFramePr>
          <p:cNvPr id="2052" name="Содержимое 3"/>
          <p:cNvGraphicFramePr>
            <a:graphicFrameLocks noChangeAspect="1"/>
          </p:cNvGraphicFramePr>
          <p:nvPr/>
        </p:nvGraphicFramePr>
        <p:xfrm>
          <a:off x="1187624" y="4005064"/>
          <a:ext cx="7200800" cy="1152525"/>
        </p:xfrm>
        <a:graphic>
          <a:graphicData uri="http://schemas.openxmlformats.org/presentationml/2006/ole">
            <p:oleObj spid="_x0000_s2052" name="Формула" r:id="rId4" imgW="1625400" imgH="203040" progId="Equation.3">
              <p:embed/>
            </p:oleObj>
          </a:graphicData>
        </a:graphic>
      </p:graphicFrame>
      <p:sp>
        <p:nvSpPr>
          <p:cNvPr id="7" name="5-конечная звезда 6">
            <a:hlinkClick r:id="rId5" action="ppaction://hlinksldjump"/>
          </p:cNvPr>
          <p:cNvSpPr/>
          <p:nvPr/>
        </p:nvSpPr>
        <p:spPr>
          <a:xfrm>
            <a:off x="7740352" y="5445224"/>
            <a:ext cx="936104" cy="79208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Дистрибутивность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(распределительный закон)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Относительно логического умножения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Относительно логического сложения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3074" name="Формула" r:id="rId3" imgW="114120" imgH="21564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755576" y="2132856"/>
          <a:ext cx="7416824" cy="864096"/>
        </p:xfrm>
        <a:graphic>
          <a:graphicData uri="http://schemas.openxmlformats.org/presentationml/2006/ole">
            <p:oleObj spid="_x0000_s3076" name="Формула" r:id="rId4" imgW="1981080" imgH="20304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827584" y="3933056"/>
          <a:ext cx="7488832" cy="936104"/>
        </p:xfrm>
        <a:graphic>
          <a:graphicData uri="http://schemas.openxmlformats.org/presentationml/2006/ole">
            <p:oleObj spid="_x0000_s3077" name="Формула" r:id="rId5" imgW="1866600" imgH="203040" progId="Equation.3">
              <p:embed/>
            </p:oleObj>
          </a:graphicData>
        </a:graphic>
      </p:graphicFrame>
      <p:sp>
        <p:nvSpPr>
          <p:cNvPr id="8" name="5-конечная звезда 7">
            <a:hlinkClick r:id="rId6" action="ppaction://hlinksldjump"/>
          </p:cNvPr>
          <p:cNvSpPr/>
          <p:nvPr/>
        </p:nvSpPr>
        <p:spPr>
          <a:xfrm>
            <a:off x="7740352" y="5445224"/>
            <a:ext cx="936104" cy="79208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Идемпотентность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(отсутствие степеней и коэффициентов)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2771800" y="2276872"/>
          <a:ext cx="3452019" cy="2160637"/>
        </p:xfrm>
        <a:graphic>
          <a:graphicData uri="http://schemas.openxmlformats.org/presentationml/2006/ole">
            <p:oleObj spid="_x0000_s4098" name="Формула" r:id="rId3" imgW="647640" imgH="406080" progId="Equation.3">
              <p:embed/>
            </p:oleObj>
          </a:graphicData>
        </a:graphic>
      </p:graphicFrame>
      <p:sp>
        <p:nvSpPr>
          <p:cNvPr id="5" name="5-конечная звезда 4">
            <a:hlinkClick r:id="rId4" action="ppaction://hlinksldjump"/>
          </p:cNvPr>
          <p:cNvSpPr/>
          <p:nvPr/>
        </p:nvSpPr>
        <p:spPr>
          <a:xfrm>
            <a:off x="7740352" y="5445224"/>
            <a:ext cx="936104" cy="79208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Инволюция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(двойное отрицание)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1835696" y="2492896"/>
          <a:ext cx="5280248" cy="1447354"/>
        </p:xfrm>
        <a:graphic>
          <a:graphicData uri="http://schemas.openxmlformats.org/presentationml/2006/ole">
            <p:oleObj spid="_x0000_s5122" name="Формула" r:id="rId3" imgW="711000" imgH="203040" progId="Equation.3">
              <p:embed/>
            </p:oleObj>
          </a:graphicData>
        </a:graphic>
      </p:graphicFrame>
      <p:sp>
        <p:nvSpPr>
          <p:cNvPr id="5" name="5-конечная звезда 4">
            <a:hlinkClick r:id="rId4" action="ppaction://hlinksldjump"/>
          </p:cNvPr>
          <p:cNvSpPr/>
          <p:nvPr/>
        </p:nvSpPr>
        <p:spPr>
          <a:xfrm>
            <a:off x="7740352" y="5445224"/>
            <a:ext cx="936104" cy="79208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Действия с абсолютно-истинными и абсолютно-ложными высказываниями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r>
              <a:rPr lang="ru-RU" dirty="0" smtClean="0"/>
              <a:t>Закон исключенного третьего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Закон противоречия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483768" y="2852936"/>
          <a:ext cx="3395742" cy="802630"/>
        </p:xfrm>
        <a:graphic>
          <a:graphicData uri="http://schemas.openxmlformats.org/presentationml/2006/ole">
            <p:oleObj spid="_x0000_s6146" name="Формула" r:id="rId3" imgW="698400" imgH="16488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2483768" y="4581128"/>
          <a:ext cx="3528392" cy="882098"/>
        </p:xfrm>
        <a:graphic>
          <a:graphicData uri="http://schemas.openxmlformats.org/presentationml/2006/ole">
            <p:oleObj spid="_x0000_s6147" name="Формула" r:id="rId4" imgW="711000" imgH="17748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Законы де Моргана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Отрицание одновременной истинности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Отрицание вариантов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1547664" y="2204864"/>
          <a:ext cx="5753117" cy="893688"/>
        </p:xfrm>
        <a:graphic>
          <a:graphicData uri="http://schemas.openxmlformats.org/presentationml/2006/ole">
            <p:oleObj spid="_x0000_s7170" name="Формула" r:id="rId3" imgW="1307880" imgH="20304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1547664" y="4005064"/>
          <a:ext cx="5943615" cy="923280"/>
        </p:xfrm>
        <a:graphic>
          <a:graphicData uri="http://schemas.openxmlformats.org/presentationml/2006/ole">
            <p:oleObj spid="_x0000_s7171" name="Формула" r:id="rId4" imgW="1307880" imgH="20304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58</Words>
  <Application>Microsoft Office PowerPoint</Application>
  <PresentationFormat>Экран (4:3)</PresentationFormat>
  <Paragraphs>33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Тема Office</vt:lpstr>
      <vt:lpstr>Microsoft Equation 3.0</vt:lpstr>
      <vt:lpstr>Законы булевой алгебры</vt:lpstr>
      <vt:lpstr>Основные законы</vt:lpstr>
      <vt:lpstr>Коммутативность (независимость от перестановки мест)</vt:lpstr>
      <vt:lpstr>Ассоциативность (независимость от порядка выполнения однотипных действий)</vt:lpstr>
      <vt:lpstr>Дистрибутивность (распределительный закон)</vt:lpstr>
      <vt:lpstr>Идемпотентность (отсутствие степеней и коэффициентов)</vt:lpstr>
      <vt:lpstr>Инволюция (двойное отрицание)</vt:lpstr>
      <vt:lpstr>Действия с абсолютно-истинными и абсолютно-ложными высказываниями</vt:lpstr>
      <vt:lpstr>Законы де Моргана</vt:lpstr>
      <vt:lpstr>Поглощение</vt:lpstr>
      <vt:lpstr>Поглощение отрицания</vt:lpstr>
      <vt:lpstr>Примеры</vt:lpstr>
    </vt:vector>
  </TitlesOfParts>
  <Company>DNS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Законы булевой алгебры</dc:title>
  <dc:creator>Дарья</dc:creator>
  <cp:lastModifiedBy>Дарья</cp:lastModifiedBy>
  <cp:revision>10</cp:revision>
  <dcterms:created xsi:type="dcterms:W3CDTF">2012-04-25T14:17:23Z</dcterms:created>
  <dcterms:modified xsi:type="dcterms:W3CDTF">2012-04-25T15:47:47Z</dcterms:modified>
</cp:coreProperties>
</file>