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ACEA3-F1CF-4D89-B60F-8C741D00F39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41EF05-69B8-4D55-BE3B-F61B886B64D9}">
      <dgm:prSet phldrT="[Текст]" custT="1"/>
      <dgm:spPr/>
      <dgm:t>
        <a:bodyPr/>
        <a:lstStyle/>
        <a:p>
          <a:r>
            <a:rPr lang="ru-RU" sz="2800" dirty="0" smtClean="0"/>
            <a:t>Утечка</a:t>
          </a:r>
        </a:p>
        <a:p>
          <a:r>
            <a:rPr lang="ru-RU" sz="2800" dirty="0" smtClean="0"/>
            <a:t> информации</a:t>
          </a:r>
          <a:endParaRPr lang="ru-RU" sz="2800" dirty="0"/>
        </a:p>
      </dgm:t>
    </dgm:pt>
    <dgm:pt modelId="{D6E3EDFF-C801-4B45-88E6-62AD8BFF0D07}" type="parTrans" cxnId="{DCC4024A-09C6-4F19-9056-428A141DA4B6}">
      <dgm:prSet/>
      <dgm:spPr/>
      <dgm:t>
        <a:bodyPr/>
        <a:lstStyle/>
        <a:p>
          <a:endParaRPr lang="ru-RU"/>
        </a:p>
      </dgm:t>
    </dgm:pt>
    <dgm:pt modelId="{F45CF734-6C0C-4431-B6BA-551BCE858CFB}" type="sibTrans" cxnId="{DCC4024A-09C6-4F19-9056-428A141DA4B6}">
      <dgm:prSet/>
      <dgm:spPr/>
      <dgm:t>
        <a:bodyPr/>
        <a:lstStyle/>
        <a:p>
          <a:endParaRPr lang="ru-RU"/>
        </a:p>
      </dgm:t>
    </dgm:pt>
    <dgm:pt modelId="{EDBE4037-14CB-4CFC-B81A-D42F8CBCBFC4}">
      <dgm:prSet phldrT="[Текст]"/>
      <dgm:spPr/>
      <dgm:t>
        <a:bodyPr/>
        <a:lstStyle/>
        <a:p>
          <a:r>
            <a:rPr lang="ru-RU" dirty="0" smtClean="0"/>
            <a:t>Защита</a:t>
          </a:r>
        </a:p>
        <a:p>
          <a:r>
            <a:rPr lang="ru-RU" dirty="0" smtClean="0"/>
            <a:t> информации</a:t>
          </a:r>
          <a:endParaRPr lang="ru-RU" dirty="0"/>
        </a:p>
      </dgm:t>
    </dgm:pt>
    <dgm:pt modelId="{B3E46544-7A7A-41A5-A692-A37D04A77E9A}" type="parTrans" cxnId="{A8F46854-8E16-407D-B903-6743EF5CC823}">
      <dgm:prSet/>
      <dgm:spPr/>
      <dgm:t>
        <a:bodyPr/>
        <a:lstStyle/>
        <a:p>
          <a:endParaRPr lang="ru-RU"/>
        </a:p>
      </dgm:t>
    </dgm:pt>
    <dgm:pt modelId="{2F460A2B-4402-4F14-8EDC-6CFF7925CBE3}" type="sibTrans" cxnId="{A8F46854-8E16-407D-B903-6743EF5CC823}">
      <dgm:prSet/>
      <dgm:spPr/>
      <dgm:t>
        <a:bodyPr/>
        <a:lstStyle/>
        <a:p>
          <a:endParaRPr lang="ru-RU"/>
        </a:p>
      </dgm:t>
    </dgm:pt>
    <dgm:pt modelId="{4364BC44-DBF1-4C3D-B0A5-7407716F4246}">
      <dgm:prSet phldrT="[Текст]"/>
      <dgm:spPr/>
      <dgm:t>
        <a:bodyPr/>
        <a:lstStyle/>
        <a:p>
          <a:r>
            <a:rPr lang="ru-RU" dirty="0" err="1" smtClean="0"/>
            <a:t>Несанционированное</a:t>
          </a:r>
          <a:r>
            <a:rPr lang="ru-RU" dirty="0" smtClean="0"/>
            <a:t> воздействие</a:t>
          </a:r>
          <a:endParaRPr lang="ru-RU" dirty="0"/>
        </a:p>
      </dgm:t>
    </dgm:pt>
    <dgm:pt modelId="{5445FC1F-D450-4C8F-80B1-71EE06BB80DE}" type="parTrans" cxnId="{21F13601-8C63-4AFA-9050-1FFB297A4864}">
      <dgm:prSet/>
      <dgm:spPr/>
      <dgm:t>
        <a:bodyPr/>
        <a:lstStyle/>
        <a:p>
          <a:endParaRPr lang="ru-RU"/>
        </a:p>
      </dgm:t>
    </dgm:pt>
    <dgm:pt modelId="{381DB3E2-9AD5-4BDB-895A-BAF2D1BC5665}" type="sibTrans" cxnId="{21F13601-8C63-4AFA-9050-1FFB297A4864}">
      <dgm:prSet/>
      <dgm:spPr/>
      <dgm:t>
        <a:bodyPr/>
        <a:lstStyle/>
        <a:p>
          <a:endParaRPr lang="ru-RU"/>
        </a:p>
      </dgm:t>
    </dgm:pt>
    <dgm:pt modelId="{4342C3B3-E300-4373-B56C-2ADE80FED6D5}">
      <dgm:prSet phldrT="[Текст]"/>
      <dgm:spPr/>
      <dgm:t>
        <a:bodyPr/>
        <a:lstStyle/>
        <a:p>
          <a:r>
            <a:rPr lang="ru-RU" dirty="0" smtClean="0"/>
            <a:t>Антивирусная проверка</a:t>
          </a:r>
          <a:endParaRPr lang="ru-RU" dirty="0"/>
        </a:p>
      </dgm:t>
    </dgm:pt>
    <dgm:pt modelId="{249F1C5A-3F9E-4EFE-BE66-F18F7FA49DA2}" type="parTrans" cxnId="{9C7E567B-1E8B-4DF5-A2E5-AFE1650FE46E}">
      <dgm:prSet/>
      <dgm:spPr/>
      <dgm:t>
        <a:bodyPr/>
        <a:lstStyle/>
        <a:p>
          <a:endParaRPr lang="ru-RU"/>
        </a:p>
      </dgm:t>
    </dgm:pt>
    <dgm:pt modelId="{EF68C824-EEC2-4F92-A7B2-0DDE5806BCB0}" type="sibTrans" cxnId="{9C7E567B-1E8B-4DF5-A2E5-AFE1650FE46E}">
      <dgm:prSet/>
      <dgm:spPr/>
      <dgm:t>
        <a:bodyPr/>
        <a:lstStyle/>
        <a:p>
          <a:endParaRPr lang="ru-RU"/>
        </a:p>
      </dgm:t>
    </dgm:pt>
    <dgm:pt modelId="{F7F0EF72-C5A2-4692-8378-C5D014A5DC6F}" type="pres">
      <dgm:prSet presAssocID="{41EACEA3-F1CF-4D89-B60F-8C741D00F39F}" presName="diagram" presStyleCnt="0">
        <dgm:presLayoutVars>
          <dgm:dir/>
          <dgm:resizeHandles val="exact"/>
        </dgm:presLayoutVars>
      </dgm:prSet>
      <dgm:spPr/>
    </dgm:pt>
    <dgm:pt modelId="{CB2B327D-87FF-4B6A-909F-05B5A1AEAE97}" type="pres">
      <dgm:prSet presAssocID="{F741EF05-69B8-4D55-BE3B-F61B886B64D9}" presName="node" presStyleLbl="node1" presStyleIdx="0" presStyleCnt="4">
        <dgm:presLayoutVars>
          <dgm:bulletEnabled val="1"/>
        </dgm:presLayoutVars>
      </dgm:prSet>
      <dgm:spPr/>
    </dgm:pt>
    <dgm:pt modelId="{C5E139EC-DF9D-41AF-B30C-2CB434A6A3C9}" type="pres">
      <dgm:prSet presAssocID="{F45CF734-6C0C-4431-B6BA-551BCE858CFB}" presName="sibTrans" presStyleCnt="0"/>
      <dgm:spPr/>
    </dgm:pt>
    <dgm:pt modelId="{DB1EF1A2-3B1B-4C1E-8131-39EFCAB4B519}" type="pres">
      <dgm:prSet presAssocID="{EDBE4037-14CB-4CFC-B81A-D42F8CBCBFC4}" presName="node" presStyleLbl="node1" presStyleIdx="1" presStyleCnt="4">
        <dgm:presLayoutVars>
          <dgm:bulletEnabled val="1"/>
        </dgm:presLayoutVars>
      </dgm:prSet>
      <dgm:spPr/>
    </dgm:pt>
    <dgm:pt modelId="{7B2356AD-29B0-437D-B3CD-284D6850547F}" type="pres">
      <dgm:prSet presAssocID="{2F460A2B-4402-4F14-8EDC-6CFF7925CBE3}" presName="sibTrans" presStyleCnt="0"/>
      <dgm:spPr/>
    </dgm:pt>
    <dgm:pt modelId="{E9BFC5F0-620C-483B-BEB4-E86EDB77E33A}" type="pres">
      <dgm:prSet presAssocID="{4364BC44-DBF1-4C3D-B0A5-7407716F424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CB0B2-D6A9-43EC-9BCF-7AF0103B1022}" type="pres">
      <dgm:prSet presAssocID="{381DB3E2-9AD5-4BDB-895A-BAF2D1BC5665}" presName="sibTrans" presStyleCnt="0"/>
      <dgm:spPr/>
    </dgm:pt>
    <dgm:pt modelId="{03E723A5-374A-4B1C-8F98-ADFBC0911BBB}" type="pres">
      <dgm:prSet presAssocID="{4342C3B3-E300-4373-B56C-2ADE80FED6D5}" presName="node" presStyleLbl="node1" presStyleIdx="3" presStyleCnt="4" custLinFactNeighborX="4095" custLinFactNeighborY="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E567B-1E8B-4DF5-A2E5-AFE1650FE46E}" srcId="{41EACEA3-F1CF-4D89-B60F-8C741D00F39F}" destId="{4342C3B3-E300-4373-B56C-2ADE80FED6D5}" srcOrd="3" destOrd="0" parTransId="{249F1C5A-3F9E-4EFE-BE66-F18F7FA49DA2}" sibTransId="{EF68C824-EEC2-4F92-A7B2-0DDE5806BCB0}"/>
    <dgm:cxn modelId="{21F13601-8C63-4AFA-9050-1FFB297A4864}" srcId="{41EACEA3-F1CF-4D89-B60F-8C741D00F39F}" destId="{4364BC44-DBF1-4C3D-B0A5-7407716F4246}" srcOrd="2" destOrd="0" parTransId="{5445FC1F-D450-4C8F-80B1-71EE06BB80DE}" sibTransId="{381DB3E2-9AD5-4BDB-895A-BAF2D1BC5665}"/>
    <dgm:cxn modelId="{0545DB28-03BD-4AC1-83E0-D486F29445C0}" type="presOf" srcId="{EDBE4037-14CB-4CFC-B81A-D42F8CBCBFC4}" destId="{DB1EF1A2-3B1B-4C1E-8131-39EFCAB4B519}" srcOrd="0" destOrd="0" presId="urn:microsoft.com/office/officeart/2005/8/layout/default"/>
    <dgm:cxn modelId="{C6692361-2532-4E06-A69D-CD6A29CB7AF8}" type="presOf" srcId="{4364BC44-DBF1-4C3D-B0A5-7407716F4246}" destId="{E9BFC5F0-620C-483B-BEB4-E86EDB77E33A}" srcOrd="0" destOrd="0" presId="urn:microsoft.com/office/officeart/2005/8/layout/default"/>
    <dgm:cxn modelId="{318694E8-9387-4582-BEB2-92D4DDBD0ECF}" type="presOf" srcId="{41EACEA3-F1CF-4D89-B60F-8C741D00F39F}" destId="{F7F0EF72-C5A2-4692-8378-C5D014A5DC6F}" srcOrd="0" destOrd="0" presId="urn:microsoft.com/office/officeart/2005/8/layout/default"/>
    <dgm:cxn modelId="{DCC4024A-09C6-4F19-9056-428A141DA4B6}" srcId="{41EACEA3-F1CF-4D89-B60F-8C741D00F39F}" destId="{F741EF05-69B8-4D55-BE3B-F61B886B64D9}" srcOrd="0" destOrd="0" parTransId="{D6E3EDFF-C801-4B45-88E6-62AD8BFF0D07}" sibTransId="{F45CF734-6C0C-4431-B6BA-551BCE858CFB}"/>
    <dgm:cxn modelId="{B69B769F-64DA-41A8-BAB4-07749F0369C8}" type="presOf" srcId="{4342C3B3-E300-4373-B56C-2ADE80FED6D5}" destId="{03E723A5-374A-4B1C-8F98-ADFBC0911BBB}" srcOrd="0" destOrd="0" presId="urn:microsoft.com/office/officeart/2005/8/layout/default"/>
    <dgm:cxn modelId="{A8F46854-8E16-407D-B903-6743EF5CC823}" srcId="{41EACEA3-F1CF-4D89-B60F-8C741D00F39F}" destId="{EDBE4037-14CB-4CFC-B81A-D42F8CBCBFC4}" srcOrd="1" destOrd="0" parTransId="{B3E46544-7A7A-41A5-A692-A37D04A77E9A}" sibTransId="{2F460A2B-4402-4F14-8EDC-6CFF7925CBE3}"/>
    <dgm:cxn modelId="{5DCED816-30C5-4A83-8333-C5FB50F549DD}" type="presOf" srcId="{F741EF05-69B8-4D55-BE3B-F61B886B64D9}" destId="{CB2B327D-87FF-4B6A-909F-05B5A1AEAE97}" srcOrd="0" destOrd="0" presId="urn:microsoft.com/office/officeart/2005/8/layout/default"/>
    <dgm:cxn modelId="{EC065345-FD32-430D-95DF-1846D676C37A}" type="presParOf" srcId="{F7F0EF72-C5A2-4692-8378-C5D014A5DC6F}" destId="{CB2B327D-87FF-4B6A-909F-05B5A1AEAE97}" srcOrd="0" destOrd="0" presId="urn:microsoft.com/office/officeart/2005/8/layout/default"/>
    <dgm:cxn modelId="{0033155E-077C-46D8-A5F5-358F6C82474C}" type="presParOf" srcId="{F7F0EF72-C5A2-4692-8378-C5D014A5DC6F}" destId="{C5E139EC-DF9D-41AF-B30C-2CB434A6A3C9}" srcOrd="1" destOrd="0" presId="urn:microsoft.com/office/officeart/2005/8/layout/default"/>
    <dgm:cxn modelId="{5CC0E7D7-A3FE-4F3D-8D51-80578E0AB18F}" type="presParOf" srcId="{F7F0EF72-C5A2-4692-8378-C5D014A5DC6F}" destId="{DB1EF1A2-3B1B-4C1E-8131-39EFCAB4B519}" srcOrd="2" destOrd="0" presId="urn:microsoft.com/office/officeart/2005/8/layout/default"/>
    <dgm:cxn modelId="{DC177079-90C1-4343-991D-531923A9D940}" type="presParOf" srcId="{F7F0EF72-C5A2-4692-8378-C5D014A5DC6F}" destId="{7B2356AD-29B0-437D-B3CD-284D6850547F}" srcOrd="3" destOrd="0" presId="urn:microsoft.com/office/officeart/2005/8/layout/default"/>
    <dgm:cxn modelId="{78C4C520-2970-4751-B992-9EF8468BE5C6}" type="presParOf" srcId="{F7F0EF72-C5A2-4692-8378-C5D014A5DC6F}" destId="{E9BFC5F0-620C-483B-BEB4-E86EDB77E33A}" srcOrd="4" destOrd="0" presId="urn:microsoft.com/office/officeart/2005/8/layout/default"/>
    <dgm:cxn modelId="{9CE7000D-2186-4A4B-B7BC-CED4E9A7A1BC}" type="presParOf" srcId="{F7F0EF72-C5A2-4692-8378-C5D014A5DC6F}" destId="{A8BCB0B2-D6A9-43EC-9BCF-7AF0103B1022}" srcOrd="5" destOrd="0" presId="urn:microsoft.com/office/officeart/2005/8/layout/default"/>
    <dgm:cxn modelId="{F879F597-243C-472F-89A3-3C6D3A4FFAC8}" type="presParOf" srcId="{F7F0EF72-C5A2-4692-8378-C5D014A5DC6F}" destId="{03E723A5-374A-4B1C-8F98-ADFBC0911BB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B327D-87FF-4B6A-909F-05B5A1AEAE97}">
      <dsp:nvSpPr>
        <dsp:cNvPr id="0" name=""/>
        <dsp:cNvSpPr/>
      </dsp:nvSpPr>
      <dsp:spPr>
        <a:xfrm>
          <a:off x="930" y="170172"/>
          <a:ext cx="3627685" cy="21766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Утечка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информации</a:t>
          </a:r>
          <a:endParaRPr lang="ru-RU" sz="2800" kern="1200" dirty="0"/>
        </a:p>
      </dsp:txBody>
      <dsp:txXfrm>
        <a:off x="930" y="170172"/>
        <a:ext cx="3627685" cy="2176611"/>
      </dsp:txXfrm>
    </dsp:sp>
    <dsp:sp modelId="{DB1EF1A2-3B1B-4C1E-8131-39EFCAB4B519}">
      <dsp:nvSpPr>
        <dsp:cNvPr id="0" name=""/>
        <dsp:cNvSpPr/>
      </dsp:nvSpPr>
      <dsp:spPr>
        <a:xfrm>
          <a:off x="3991384" y="170172"/>
          <a:ext cx="3627685" cy="21766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Защита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информации</a:t>
          </a:r>
          <a:endParaRPr lang="ru-RU" sz="2800" kern="1200" dirty="0"/>
        </a:p>
      </dsp:txBody>
      <dsp:txXfrm>
        <a:off x="3991384" y="170172"/>
        <a:ext cx="3627685" cy="2176611"/>
      </dsp:txXfrm>
    </dsp:sp>
    <dsp:sp modelId="{E9BFC5F0-620C-483B-BEB4-E86EDB77E33A}">
      <dsp:nvSpPr>
        <dsp:cNvPr id="0" name=""/>
        <dsp:cNvSpPr/>
      </dsp:nvSpPr>
      <dsp:spPr>
        <a:xfrm>
          <a:off x="930" y="2709552"/>
          <a:ext cx="3627685" cy="21766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Несанционированное</a:t>
          </a:r>
          <a:r>
            <a:rPr lang="ru-RU" sz="2800" kern="1200" dirty="0" smtClean="0"/>
            <a:t> воздействие</a:t>
          </a:r>
          <a:endParaRPr lang="ru-RU" sz="2800" kern="1200" dirty="0"/>
        </a:p>
      </dsp:txBody>
      <dsp:txXfrm>
        <a:off x="930" y="2709552"/>
        <a:ext cx="3627685" cy="2176611"/>
      </dsp:txXfrm>
    </dsp:sp>
    <dsp:sp modelId="{03E723A5-374A-4B1C-8F98-ADFBC0911BBB}">
      <dsp:nvSpPr>
        <dsp:cNvPr id="0" name=""/>
        <dsp:cNvSpPr/>
      </dsp:nvSpPr>
      <dsp:spPr>
        <a:xfrm>
          <a:off x="3992314" y="2879724"/>
          <a:ext cx="3627685" cy="21766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Антивирусная проверка</a:t>
          </a:r>
          <a:endParaRPr lang="ru-RU" sz="2800" kern="1200" dirty="0"/>
        </a:p>
      </dsp:txBody>
      <dsp:txXfrm>
        <a:off x="3992314" y="2879724"/>
        <a:ext cx="3627685" cy="217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3D1A-8EFC-4BA2-B213-FEF449474C3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8F39-9D9F-4FBE-9B0E-73F6270A60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2628842" cy="3071195"/>
          </a:xfrm>
          <a:prstGeom prst="rect">
            <a:avLst/>
          </a:prstGeom>
        </p:spPr>
      </p:pic>
      <p:pic>
        <p:nvPicPr>
          <p:cNvPr id="3" name="Рисунок 2" descr="загруженное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3088178" cy="2304256"/>
          </a:xfrm>
          <a:prstGeom prst="rect">
            <a:avLst/>
          </a:prstGeom>
        </p:spPr>
      </p:pic>
      <p:pic>
        <p:nvPicPr>
          <p:cNvPr id="4" name="Рисунок 3" descr="защ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484784"/>
            <a:ext cx="2664296" cy="2664296"/>
          </a:xfrm>
          <a:prstGeom prst="rect">
            <a:avLst/>
          </a:prstGeom>
        </p:spPr>
      </p:pic>
      <p:pic>
        <p:nvPicPr>
          <p:cNvPr id="5" name="Рисунок 4" descr="защ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2924944"/>
            <a:ext cx="2808312" cy="243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836712"/>
          <a:ext cx="762000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396044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О чем </a:t>
            </a:r>
            <a:br>
              <a:rPr lang="ru-RU" sz="6600" b="1" dirty="0" smtClean="0"/>
            </a:br>
            <a:r>
              <a:rPr lang="ru-RU" sz="6600" b="1" dirty="0" smtClean="0"/>
              <a:t>мы сегодня поговорим???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Защита информации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О чем  мы сегодня поговорим???</vt:lpstr>
      <vt:lpstr>Тема урока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Дарья</cp:lastModifiedBy>
  <cp:revision>6</cp:revision>
  <dcterms:created xsi:type="dcterms:W3CDTF">2013-04-01T01:30:44Z</dcterms:created>
  <dcterms:modified xsi:type="dcterms:W3CDTF">2013-04-01T02:32:29Z</dcterms:modified>
</cp:coreProperties>
</file>