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1" r:id="rId6"/>
    <p:sldId id="262" r:id="rId7"/>
    <p:sldId id="263" r:id="rId8"/>
    <p:sldId id="267" r:id="rId9"/>
    <p:sldId id="276" r:id="rId10"/>
    <p:sldId id="272" r:id="rId11"/>
    <p:sldId id="277" r:id="rId12"/>
    <p:sldId id="269" r:id="rId13"/>
    <p:sldId id="270" r:id="rId14"/>
    <p:sldId id="260" r:id="rId15"/>
    <p:sldId id="278" r:id="rId16"/>
    <p:sldId id="279" r:id="rId17"/>
    <p:sldId id="280" r:id="rId18"/>
    <p:sldId id="281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0E9AE0-B438-4D56-AC09-063229040F0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08276D-FF7D-4AF3-8BAC-F349F801CFB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4414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rgbClr val="FFFF00"/>
                </a:solidFill>
                <a:latin typeface="+mn-lt"/>
              </a:rPr>
              <a:t>Решение задач по теме  «Параллельность плоскостей.</a:t>
            </a:r>
            <a:br>
              <a:rPr lang="ru-RU" sz="5300" b="1" dirty="0" smtClean="0">
                <a:solidFill>
                  <a:srgbClr val="FFFF00"/>
                </a:solidFill>
                <a:latin typeface="+mn-lt"/>
              </a:rPr>
            </a:br>
            <a:r>
              <a:rPr lang="ru-RU" sz="5300" b="1" dirty="0" smtClean="0">
                <a:solidFill>
                  <a:srgbClr val="FFFF00"/>
                </a:solidFill>
                <a:latin typeface="+mn-lt"/>
              </a:rPr>
              <a:t> Тетраэдр и параллелепипед».</a:t>
            </a:r>
            <a:r>
              <a:rPr lang="ru-RU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+mn-lt"/>
              </a:rPr>
            </a:br>
            <a:r>
              <a:rPr lang="ru-RU" dirty="0">
                <a:solidFill>
                  <a:srgbClr val="FFFF00"/>
                </a:solidFill>
                <a:latin typeface="+mn-lt"/>
              </a:rPr>
              <a:t/>
            </a:r>
            <a:br>
              <a:rPr lang="ru-RU" dirty="0">
                <a:solidFill>
                  <a:srgbClr val="FFFF00"/>
                </a:solidFill>
                <a:latin typeface="+mn-lt"/>
              </a:rPr>
            </a:br>
            <a:endParaRPr lang="ru-RU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Построить сечение параллелепипеда плоскостью 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MNK</a:t>
            </a:r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если М – середина 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ru-RU" sz="27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ru-RU" sz="27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середина 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ru-RU" sz="27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ru-RU" sz="27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середина </a:t>
            </a:r>
            <a:r>
              <a:rPr lang="en-US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AA</a:t>
            </a:r>
            <a:r>
              <a:rPr lang="ru-RU" sz="2700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Куб 3"/>
          <p:cNvSpPr/>
          <p:nvPr/>
        </p:nvSpPr>
        <p:spPr>
          <a:xfrm>
            <a:off x="2714612" y="2500306"/>
            <a:ext cx="4714908" cy="321471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85984" y="5572140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5643578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429520" y="4714884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4643446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3143248"/>
            <a:ext cx="571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429520" y="2000240"/>
            <a:ext cx="5000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2071678"/>
            <a:ext cx="5000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2928934"/>
            <a:ext cx="5715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428860" y="3643314"/>
            <a:ext cx="228601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7" idx="1"/>
          </p:cNvCxnSpPr>
          <p:nvPr/>
        </p:nvCxnSpPr>
        <p:spPr>
          <a:xfrm>
            <a:off x="3571868" y="4857760"/>
            <a:ext cx="3857652" cy="417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714612" y="4929198"/>
            <a:ext cx="857256" cy="7858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5357818" y="24288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14942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143240" y="278605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786050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2643174" y="435769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285984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-214346" y="1785926"/>
            <a:ext cx="9358346" cy="17145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57158" y="3214686"/>
            <a:ext cx="4929222" cy="15001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142844" y="3286124"/>
            <a:ext cx="3786214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3000372"/>
            <a:ext cx="7572396" cy="40719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7215206" y="1071546"/>
            <a:ext cx="1643074" cy="1643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893615" y="6107913"/>
            <a:ext cx="15001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214810" y="2857496"/>
            <a:ext cx="6429420" cy="18573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2" idx="2"/>
          </p:cNvCxnSpPr>
          <p:nvPr/>
        </p:nvCxnSpPr>
        <p:spPr>
          <a:xfrm rot="16200000" flipH="1">
            <a:off x="5703219" y="2131327"/>
            <a:ext cx="1416618" cy="203598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072066" y="5357826"/>
            <a:ext cx="1928826" cy="35719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олилиния 51"/>
          <p:cNvSpPr/>
          <p:nvPr/>
        </p:nvSpPr>
        <p:spPr>
          <a:xfrm>
            <a:off x="2860928" y="2696849"/>
            <a:ext cx="4383451" cy="2877752"/>
          </a:xfrm>
          <a:custGeom>
            <a:avLst/>
            <a:gdLst>
              <a:gd name="connsiteX0" fmla="*/ 368047 w 4383451"/>
              <a:gd name="connsiteY0" fmla="*/ 274951 h 2877752"/>
              <a:gd name="connsiteX1" fmla="*/ 910972 w 4383451"/>
              <a:gd name="connsiteY1" fmla="*/ 260664 h 2877752"/>
              <a:gd name="connsiteX2" fmla="*/ 1068135 w 4383451"/>
              <a:gd name="connsiteY2" fmla="*/ 217801 h 2877752"/>
              <a:gd name="connsiteX3" fmla="*/ 1153860 w 4383451"/>
              <a:gd name="connsiteY3" fmla="*/ 203514 h 2877752"/>
              <a:gd name="connsiteX4" fmla="*/ 1353885 w 4383451"/>
              <a:gd name="connsiteY4" fmla="*/ 174939 h 2877752"/>
              <a:gd name="connsiteX5" fmla="*/ 1468185 w 4383451"/>
              <a:gd name="connsiteY5" fmla="*/ 160651 h 2877752"/>
              <a:gd name="connsiteX6" fmla="*/ 1539622 w 4383451"/>
              <a:gd name="connsiteY6" fmla="*/ 146364 h 2877752"/>
              <a:gd name="connsiteX7" fmla="*/ 1639635 w 4383451"/>
              <a:gd name="connsiteY7" fmla="*/ 132076 h 2877752"/>
              <a:gd name="connsiteX8" fmla="*/ 1711072 w 4383451"/>
              <a:gd name="connsiteY8" fmla="*/ 117789 h 2877752"/>
              <a:gd name="connsiteX9" fmla="*/ 1896810 w 4383451"/>
              <a:gd name="connsiteY9" fmla="*/ 103501 h 2877752"/>
              <a:gd name="connsiteX10" fmla="*/ 1982535 w 4383451"/>
              <a:gd name="connsiteY10" fmla="*/ 89214 h 2877752"/>
              <a:gd name="connsiteX11" fmla="*/ 2039685 w 4383451"/>
              <a:gd name="connsiteY11" fmla="*/ 74926 h 2877752"/>
              <a:gd name="connsiteX12" fmla="*/ 2125410 w 4383451"/>
              <a:gd name="connsiteY12" fmla="*/ 60639 h 2877752"/>
              <a:gd name="connsiteX13" fmla="*/ 2211135 w 4383451"/>
              <a:gd name="connsiteY13" fmla="*/ 32064 h 2877752"/>
              <a:gd name="connsiteX14" fmla="*/ 2325435 w 4383451"/>
              <a:gd name="connsiteY14" fmla="*/ 3489 h 2877752"/>
              <a:gd name="connsiteX15" fmla="*/ 2468310 w 4383451"/>
              <a:gd name="connsiteY15" fmla="*/ 17776 h 2877752"/>
              <a:gd name="connsiteX16" fmla="*/ 2396872 w 4383451"/>
              <a:gd name="connsiteY16" fmla="*/ 32064 h 2877752"/>
              <a:gd name="connsiteX17" fmla="*/ 2196847 w 4383451"/>
              <a:gd name="connsiteY17" fmla="*/ 74926 h 2877752"/>
              <a:gd name="connsiteX18" fmla="*/ 2011110 w 4383451"/>
              <a:gd name="connsiteY18" fmla="*/ 117789 h 2877752"/>
              <a:gd name="connsiteX19" fmla="*/ 1711072 w 4383451"/>
              <a:gd name="connsiteY19" fmla="*/ 160651 h 2877752"/>
              <a:gd name="connsiteX20" fmla="*/ 1582485 w 4383451"/>
              <a:gd name="connsiteY20" fmla="*/ 189226 h 2877752"/>
              <a:gd name="connsiteX21" fmla="*/ 1339597 w 4383451"/>
              <a:gd name="connsiteY21" fmla="*/ 217801 h 2877752"/>
              <a:gd name="connsiteX22" fmla="*/ 1268160 w 4383451"/>
              <a:gd name="connsiteY22" fmla="*/ 232089 h 2877752"/>
              <a:gd name="connsiteX23" fmla="*/ 1211010 w 4383451"/>
              <a:gd name="connsiteY23" fmla="*/ 246376 h 2877752"/>
              <a:gd name="connsiteX24" fmla="*/ 1039560 w 4383451"/>
              <a:gd name="connsiteY24" fmla="*/ 260664 h 2877752"/>
              <a:gd name="connsiteX25" fmla="*/ 968122 w 4383451"/>
              <a:gd name="connsiteY25" fmla="*/ 274951 h 2877752"/>
              <a:gd name="connsiteX26" fmla="*/ 910972 w 4383451"/>
              <a:gd name="connsiteY26" fmla="*/ 289239 h 2877752"/>
              <a:gd name="connsiteX27" fmla="*/ 782385 w 4383451"/>
              <a:gd name="connsiteY27" fmla="*/ 303526 h 2877752"/>
              <a:gd name="connsiteX28" fmla="*/ 696660 w 4383451"/>
              <a:gd name="connsiteY28" fmla="*/ 332101 h 2877752"/>
              <a:gd name="connsiteX29" fmla="*/ 525210 w 4383451"/>
              <a:gd name="connsiteY29" fmla="*/ 346389 h 2877752"/>
              <a:gd name="connsiteX30" fmla="*/ 468060 w 4383451"/>
              <a:gd name="connsiteY30" fmla="*/ 360676 h 2877752"/>
              <a:gd name="connsiteX31" fmla="*/ 382335 w 4383451"/>
              <a:gd name="connsiteY31" fmla="*/ 374964 h 2877752"/>
              <a:gd name="connsiteX32" fmla="*/ 282322 w 4383451"/>
              <a:gd name="connsiteY32" fmla="*/ 417826 h 2877752"/>
              <a:gd name="connsiteX33" fmla="*/ 239460 w 4383451"/>
              <a:gd name="connsiteY33" fmla="*/ 432114 h 2877752"/>
              <a:gd name="connsiteX34" fmla="*/ 1353885 w 4383451"/>
              <a:gd name="connsiteY34" fmla="*/ 417826 h 2877752"/>
              <a:gd name="connsiteX35" fmla="*/ 1511047 w 4383451"/>
              <a:gd name="connsiteY35" fmla="*/ 403539 h 2877752"/>
              <a:gd name="connsiteX36" fmla="*/ 1568197 w 4383451"/>
              <a:gd name="connsiteY36" fmla="*/ 389251 h 2877752"/>
              <a:gd name="connsiteX37" fmla="*/ 1639635 w 4383451"/>
              <a:gd name="connsiteY37" fmla="*/ 374964 h 2877752"/>
              <a:gd name="connsiteX38" fmla="*/ 1868235 w 4383451"/>
              <a:gd name="connsiteY38" fmla="*/ 346389 h 2877752"/>
              <a:gd name="connsiteX39" fmla="*/ 1982535 w 4383451"/>
              <a:gd name="connsiteY39" fmla="*/ 317814 h 2877752"/>
              <a:gd name="connsiteX40" fmla="*/ 2068260 w 4383451"/>
              <a:gd name="connsiteY40" fmla="*/ 303526 h 2877752"/>
              <a:gd name="connsiteX41" fmla="*/ 2125410 w 4383451"/>
              <a:gd name="connsiteY41" fmla="*/ 289239 h 2877752"/>
              <a:gd name="connsiteX42" fmla="*/ 2482597 w 4383451"/>
              <a:gd name="connsiteY42" fmla="*/ 274951 h 2877752"/>
              <a:gd name="connsiteX43" fmla="*/ 2625472 w 4383451"/>
              <a:gd name="connsiteY43" fmla="*/ 246376 h 2877752"/>
              <a:gd name="connsiteX44" fmla="*/ 2839785 w 4383451"/>
              <a:gd name="connsiteY44" fmla="*/ 217801 h 2877752"/>
              <a:gd name="connsiteX45" fmla="*/ 3011235 w 4383451"/>
              <a:gd name="connsiteY45" fmla="*/ 232089 h 2877752"/>
              <a:gd name="connsiteX46" fmla="*/ 2939797 w 4383451"/>
              <a:gd name="connsiteY46" fmla="*/ 246376 h 2877752"/>
              <a:gd name="connsiteX47" fmla="*/ 2639760 w 4383451"/>
              <a:gd name="connsiteY47" fmla="*/ 303526 h 2877752"/>
              <a:gd name="connsiteX48" fmla="*/ 2325435 w 4383451"/>
              <a:gd name="connsiteY48" fmla="*/ 346389 h 2877752"/>
              <a:gd name="connsiteX49" fmla="*/ 2111122 w 4383451"/>
              <a:gd name="connsiteY49" fmla="*/ 374964 h 2877752"/>
              <a:gd name="connsiteX50" fmla="*/ 1782510 w 4383451"/>
              <a:gd name="connsiteY50" fmla="*/ 417826 h 2877752"/>
              <a:gd name="connsiteX51" fmla="*/ 1568197 w 4383451"/>
              <a:gd name="connsiteY51" fmla="*/ 460689 h 2877752"/>
              <a:gd name="connsiteX52" fmla="*/ 1425322 w 4383451"/>
              <a:gd name="connsiteY52" fmla="*/ 474976 h 2877752"/>
              <a:gd name="connsiteX53" fmla="*/ 1268160 w 4383451"/>
              <a:gd name="connsiteY53" fmla="*/ 503551 h 2877752"/>
              <a:gd name="connsiteX54" fmla="*/ 1025272 w 4383451"/>
              <a:gd name="connsiteY54" fmla="*/ 517839 h 2877752"/>
              <a:gd name="connsiteX55" fmla="*/ 739522 w 4383451"/>
              <a:gd name="connsiteY55" fmla="*/ 560701 h 2877752"/>
              <a:gd name="connsiteX56" fmla="*/ 510922 w 4383451"/>
              <a:gd name="connsiteY56" fmla="*/ 603564 h 2877752"/>
              <a:gd name="connsiteX57" fmla="*/ 439485 w 4383451"/>
              <a:gd name="connsiteY57" fmla="*/ 617851 h 2877752"/>
              <a:gd name="connsiteX58" fmla="*/ 325185 w 4383451"/>
              <a:gd name="connsiteY58" fmla="*/ 632139 h 2877752"/>
              <a:gd name="connsiteX59" fmla="*/ 425197 w 4383451"/>
              <a:gd name="connsiteY59" fmla="*/ 675001 h 2877752"/>
              <a:gd name="connsiteX60" fmla="*/ 1468185 w 4383451"/>
              <a:gd name="connsiteY60" fmla="*/ 660714 h 2877752"/>
              <a:gd name="connsiteX61" fmla="*/ 1768222 w 4383451"/>
              <a:gd name="connsiteY61" fmla="*/ 646426 h 2877752"/>
              <a:gd name="connsiteX62" fmla="*/ 2068260 w 4383451"/>
              <a:gd name="connsiteY62" fmla="*/ 589276 h 2877752"/>
              <a:gd name="connsiteX63" fmla="*/ 2411160 w 4383451"/>
              <a:gd name="connsiteY63" fmla="*/ 546414 h 2877752"/>
              <a:gd name="connsiteX64" fmla="*/ 2525460 w 4383451"/>
              <a:gd name="connsiteY64" fmla="*/ 532126 h 2877752"/>
              <a:gd name="connsiteX65" fmla="*/ 3168397 w 4383451"/>
              <a:gd name="connsiteY65" fmla="*/ 517839 h 2877752"/>
              <a:gd name="connsiteX66" fmla="*/ 3268410 w 4383451"/>
              <a:gd name="connsiteY66" fmla="*/ 489264 h 2877752"/>
              <a:gd name="connsiteX67" fmla="*/ 3339847 w 4383451"/>
              <a:gd name="connsiteY67" fmla="*/ 474976 h 2877752"/>
              <a:gd name="connsiteX68" fmla="*/ 3239835 w 4383451"/>
              <a:gd name="connsiteY68" fmla="*/ 489264 h 2877752"/>
              <a:gd name="connsiteX69" fmla="*/ 3068385 w 4383451"/>
              <a:gd name="connsiteY69" fmla="*/ 517839 h 2877752"/>
              <a:gd name="connsiteX70" fmla="*/ 2525460 w 4383451"/>
              <a:gd name="connsiteY70" fmla="*/ 589276 h 2877752"/>
              <a:gd name="connsiteX71" fmla="*/ 2325435 w 4383451"/>
              <a:gd name="connsiteY71" fmla="*/ 617851 h 2877752"/>
              <a:gd name="connsiteX72" fmla="*/ 2168272 w 4383451"/>
              <a:gd name="connsiteY72" fmla="*/ 646426 h 2877752"/>
              <a:gd name="connsiteX73" fmla="*/ 2039685 w 4383451"/>
              <a:gd name="connsiteY73" fmla="*/ 660714 h 2877752"/>
              <a:gd name="connsiteX74" fmla="*/ 1939672 w 4383451"/>
              <a:gd name="connsiteY74" fmla="*/ 689289 h 2877752"/>
              <a:gd name="connsiteX75" fmla="*/ 1782510 w 4383451"/>
              <a:gd name="connsiteY75" fmla="*/ 703576 h 2877752"/>
              <a:gd name="connsiteX76" fmla="*/ 1553910 w 4383451"/>
              <a:gd name="connsiteY76" fmla="*/ 732151 h 2877752"/>
              <a:gd name="connsiteX77" fmla="*/ 1411035 w 4383451"/>
              <a:gd name="connsiteY77" fmla="*/ 746439 h 2877752"/>
              <a:gd name="connsiteX78" fmla="*/ 1268160 w 4383451"/>
              <a:gd name="connsiteY78" fmla="*/ 775014 h 2877752"/>
              <a:gd name="connsiteX79" fmla="*/ 1139572 w 4383451"/>
              <a:gd name="connsiteY79" fmla="*/ 789301 h 2877752"/>
              <a:gd name="connsiteX80" fmla="*/ 925260 w 4383451"/>
              <a:gd name="connsiteY80" fmla="*/ 817876 h 2877752"/>
              <a:gd name="connsiteX81" fmla="*/ 825247 w 4383451"/>
              <a:gd name="connsiteY81" fmla="*/ 846451 h 2877752"/>
              <a:gd name="connsiteX82" fmla="*/ 610935 w 4383451"/>
              <a:gd name="connsiteY82" fmla="*/ 875026 h 2877752"/>
              <a:gd name="connsiteX83" fmla="*/ 568072 w 4383451"/>
              <a:gd name="connsiteY83" fmla="*/ 889314 h 2877752"/>
              <a:gd name="connsiteX84" fmla="*/ 396622 w 4383451"/>
              <a:gd name="connsiteY84" fmla="*/ 917889 h 2877752"/>
              <a:gd name="connsiteX85" fmla="*/ 339472 w 4383451"/>
              <a:gd name="connsiteY85" fmla="*/ 932176 h 2877752"/>
              <a:gd name="connsiteX86" fmla="*/ 239460 w 4383451"/>
              <a:gd name="connsiteY86" fmla="*/ 960751 h 2877752"/>
              <a:gd name="connsiteX87" fmla="*/ 125160 w 4383451"/>
              <a:gd name="connsiteY87" fmla="*/ 975039 h 2877752"/>
              <a:gd name="connsiteX88" fmla="*/ 82297 w 4383451"/>
              <a:gd name="connsiteY88" fmla="*/ 989326 h 2877752"/>
              <a:gd name="connsiteX89" fmla="*/ 10860 w 4383451"/>
              <a:gd name="connsiteY89" fmla="*/ 1003614 h 2877752"/>
              <a:gd name="connsiteX90" fmla="*/ 96585 w 4383451"/>
              <a:gd name="connsiteY90" fmla="*/ 1017901 h 2877752"/>
              <a:gd name="connsiteX91" fmla="*/ 1068135 w 4383451"/>
              <a:gd name="connsiteY91" fmla="*/ 1003614 h 2877752"/>
              <a:gd name="connsiteX92" fmla="*/ 1225297 w 4383451"/>
              <a:gd name="connsiteY92" fmla="*/ 975039 h 2877752"/>
              <a:gd name="connsiteX93" fmla="*/ 1339597 w 4383451"/>
              <a:gd name="connsiteY93" fmla="*/ 960751 h 2877752"/>
              <a:gd name="connsiteX94" fmla="*/ 1453897 w 4383451"/>
              <a:gd name="connsiteY94" fmla="*/ 932176 h 2877752"/>
              <a:gd name="connsiteX95" fmla="*/ 1625347 w 4383451"/>
              <a:gd name="connsiteY95" fmla="*/ 917889 h 2877752"/>
              <a:gd name="connsiteX96" fmla="*/ 1739647 w 4383451"/>
              <a:gd name="connsiteY96" fmla="*/ 903601 h 2877752"/>
              <a:gd name="connsiteX97" fmla="*/ 1911097 w 4383451"/>
              <a:gd name="connsiteY97" fmla="*/ 875026 h 2877752"/>
              <a:gd name="connsiteX98" fmla="*/ 2153985 w 4383451"/>
              <a:gd name="connsiteY98" fmla="*/ 846451 h 2877752"/>
              <a:gd name="connsiteX99" fmla="*/ 2482597 w 4383451"/>
              <a:gd name="connsiteY99" fmla="*/ 789301 h 2877752"/>
              <a:gd name="connsiteX100" fmla="*/ 2725485 w 4383451"/>
              <a:gd name="connsiteY100" fmla="*/ 760726 h 2877752"/>
              <a:gd name="connsiteX101" fmla="*/ 2854072 w 4383451"/>
              <a:gd name="connsiteY101" fmla="*/ 746439 h 2877752"/>
              <a:gd name="connsiteX102" fmla="*/ 3025522 w 4383451"/>
              <a:gd name="connsiteY102" fmla="*/ 717864 h 2877752"/>
              <a:gd name="connsiteX103" fmla="*/ 3154110 w 4383451"/>
              <a:gd name="connsiteY103" fmla="*/ 703576 h 2877752"/>
              <a:gd name="connsiteX104" fmla="*/ 3239835 w 4383451"/>
              <a:gd name="connsiteY104" fmla="*/ 689289 h 2877752"/>
              <a:gd name="connsiteX105" fmla="*/ 3354135 w 4383451"/>
              <a:gd name="connsiteY105" fmla="*/ 675001 h 2877752"/>
              <a:gd name="connsiteX106" fmla="*/ 3411285 w 4383451"/>
              <a:gd name="connsiteY106" fmla="*/ 660714 h 2877752"/>
              <a:gd name="connsiteX107" fmla="*/ 3454147 w 4383451"/>
              <a:gd name="connsiteY107" fmla="*/ 646426 h 2877752"/>
              <a:gd name="connsiteX108" fmla="*/ 3597022 w 4383451"/>
              <a:gd name="connsiteY108" fmla="*/ 632139 h 2877752"/>
              <a:gd name="connsiteX109" fmla="*/ 3825622 w 4383451"/>
              <a:gd name="connsiteY109" fmla="*/ 646426 h 2877752"/>
              <a:gd name="connsiteX110" fmla="*/ 3868485 w 4383451"/>
              <a:gd name="connsiteY110" fmla="*/ 675001 h 2877752"/>
              <a:gd name="connsiteX111" fmla="*/ 3811335 w 4383451"/>
              <a:gd name="connsiteY111" fmla="*/ 689289 h 2877752"/>
              <a:gd name="connsiteX112" fmla="*/ 3768472 w 4383451"/>
              <a:gd name="connsiteY112" fmla="*/ 732151 h 2877752"/>
              <a:gd name="connsiteX113" fmla="*/ 3668460 w 4383451"/>
              <a:gd name="connsiteY113" fmla="*/ 760726 h 2877752"/>
              <a:gd name="connsiteX114" fmla="*/ 3597022 w 4383451"/>
              <a:gd name="connsiteY114" fmla="*/ 789301 h 2877752"/>
              <a:gd name="connsiteX115" fmla="*/ 3296985 w 4383451"/>
              <a:gd name="connsiteY115" fmla="*/ 875026 h 2877752"/>
              <a:gd name="connsiteX116" fmla="*/ 2839785 w 4383451"/>
              <a:gd name="connsiteY116" fmla="*/ 932176 h 2877752"/>
              <a:gd name="connsiteX117" fmla="*/ 2482597 w 4383451"/>
              <a:gd name="connsiteY117" fmla="*/ 989326 h 2877752"/>
              <a:gd name="connsiteX118" fmla="*/ 2182560 w 4383451"/>
              <a:gd name="connsiteY118" fmla="*/ 1060764 h 2877752"/>
              <a:gd name="connsiteX119" fmla="*/ 1568197 w 4383451"/>
              <a:gd name="connsiteY119" fmla="*/ 1146489 h 2877752"/>
              <a:gd name="connsiteX120" fmla="*/ 1311022 w 4383451"/>
              <a:gd name="connsiteY120" fmla="*/ 1175064 h 2877752"/>
              <a:gd name="connsiteX121" fmla="*/ 1053847 w 4383451"/>
              <a:gd name="connsiteY121" fmla="*/ 1203639 h 2877752"/>
              <a:gd name="connsiteX122" fmla="*/ 325185 w 4383451"/>
              <a:gd name="connsiteY122" fmla="*/ 1232214 h 2877752"/>
              <a:gd name="connsiteX123" fmla="*/ 253747 w 4383451"/>
              <a:gd name="connsiteY123" fmla="*/ 1246501 h 2877752"/>
              <a:gd name="connsiteX124" fmla="*/ 110872 w 4383451"/>
              <a:gd name="connsiteY124" fmla="*/ 1260789 h 2877752"/>
              <a:gd name="connsiteX125" fmla="*/ 25147 w 4383451"/>
              <a:gd name="connsiteY125" fmla="*/ 1317939 h 2877752"/>
              <a:gd name="connsiteX126" fmla="*/ 110872 w 4383451"/>
              <a:gd name="connsiteY126" fmla="*/ 1346514 h 2877752"/>
              <a:gd name="connsiteX127" fmla="*/ 525210 w 4383451"/>
              <a:gd name="connsiteY127" fmla="*/ 1332226 h 2877752"/>
              <a:gd name="connsiteX128" fmla="*/ 696660 w 4383451"/>
              <a:gd name="connsiteY128" fmla="*/ 1317939 h 2877752"/>
              <a:gd name="connsiteX129" fmla="*/ 1425322 w 4383451"/>
              <a:gd name="connsiteY129" fmla="*/ 1303651 h 2877752"/>
              <a:gd name="connsiteX130" fmla="*/ 1911097 w 4383451"/>
              <a:gd name="connsiteY130" fmla="*/ 1232214 h 2877752"/>
              <a:gd name="connsiteX131" fmla="*/ 2139697 w 4383451"/>
              <a:gd name="connsiteY131" fmla="*/ 1203639 h 2877752"/>
              <a:gd name="connsiteX132" fmla="*/ 2396872 w 4383451"/>
              <a:gd name="connsiteY132" fmla="*/ 1160776 h 2877752"/>
              <a:gd name="connsiteX133" fmla="*/ 2611185 w 4383451"/>
              <a:gd name="connsiteY133" fmla="*/ 1132201 h 2877752"/>
              <a:gd name="connsiteX134" fmla="*/ 3096960 w 4383451"/>
              <a:gd name="connsiteY134" fmla="*/ 1060764 h 2877752"/>
              <a:gd name="connsiteX135" fmla="*/ 3225547 w 4383451"/>
              <a:gd name="connsiteY135" fmla="*/ 1032189 h 2877752"/>
              <a:gd name="connsiteX136" fmla="*/ 3354135 w 4383451"/>
              <a:gd name="connsiteY136" fmla="*/ 1017901 h 2877752"/>
              <a:gd name="connsiteX137" fmla="*/ 3611310 w 4383451"/>
              <a:gd name="connsiteY137" fmla="*/ 946464 h 2877752"/>
              <a:gd name="connsiteX138" fmla="*/ 3839910 w 4383451"/>
              <a:gd name="connsiteY138" fmla="*/ 917889 h 2877752"/>
              <a:gd name="connsiteX139" fmla="*/ 3997072 w 4383451"/>
              <a:gd name="connsiteY139" fmla="*/ 875026 h 2877752"/>
              <a:gd name="connsiteX140" fmla="*/ 4039935 w 4383451"/>
              <a:gd name="connsiteY140" fmla="*/ 860739 h 2877752"/>
              <a:gd name="connsiteX141" fmla="*/ 4097085 w 4383451"/>
              <a:gd name="connsiteY141" fmla="*/ 875026 h 2877752"/>
              <a:gd name="connsiteX142" fmla="*/ 4039935 w 4383451"/>
              <a:gd name="connsiteY142" fmla="*/ 889314 h 2877752"/>
              <a:gd name="connsiteX143" fmla="*/ 3968497 w 4383451"/>
              <a:gd name="connsiteY143" fmla="*/ 903601 h 2877752"/>
              <a:gd name="connsiteX144" fmla="*/ 3839910 w 4383451"/>
              <a:gd name="connsiteY144" fmla="*/ 946464 h 2877752"/>
              <a:gd name="connsiteX145" fmla="*/ 3697035 w 4383451"/>
              <a:gd name="connsiteY145" fmla="*/ 960751 h 2877752"/>
              <a:gd name="connsiteX146" fmla="*/ 3396997 w 4383451"/>
              <a:gd name="connsiteY146" fmla="*/ 1003614 h 2877752"/>
              <a:gd name="connsiteX147" fmla="*/ 3154110 w 4383451"/>
              <a:gd name="connsiteY147" fmla="*/ 1032189 h 2877752"/>
              <a:gd name="connsiteX148" fmla="*/ 3025522 w 4383451"/>
              <a:gd name="connsiteY148" fmla="*/ 1060764 h 2877752"/>
              <a:gd name="connsiteX149" fmla="*/ 2768347 w 4383451"/>
              <a:gd name="connsiteY149" fmla="*/ 1089339 h 2877752"/>
              <a:gd name="connsiteX150" fmla="*/ 2182560 w 4383451"/>
              <a:gd name="connsiteY150" fmla="*/ 1246501 h 2877752"/>
              <a:gd name="connsiteX151" fmla="*/ 2039685 w 4383451"/>
              <a:gd name="connsiteY151" fmla="*/ 1275076 h 2877752"/>
              <a:gd name="connsiteX152" fmla="*/ 1796797 w 4383451"/>
              <a:gd name="connsiteY152" fmla="*/ 1317939 h 2877752"/>
              <a:gd name="connsiteX153" fmla="*/ 1482472 w 4383451"/>
              <a:gd name="connsiteY153" fmla="*/ 1360801 h 2877752"/>
              <a:gd name="connsiteX154" fmla="*/ 1211010 w 4383451"/>
              <a:gd name="connsiteY154" fmla="*/ 1417951 h 2877752"/>
              <a:gd name="connsiteX155" fmla="*/ 996697 w 4383451"/>
              <a:gd name="connsiteY155" fmla="*/ 1446526 h 2877752"/>
              <a:gd name="connsiteX156" fmla="*/ 810960 w 4383451"/>
              <a:gd name="connsiteY156" fmla="*/ 1475101 h 2877752"/>
              <a:gd name="connsiteX157" fmla="*/ 710947 w 4383451"/>
              <a:gd name="connsiteY157" fmla="*/ 1489389 h 2877752"/>
              <a:gd name="connsiteX158" fmla="*/ 496635 w 4383451"/>
              <a:gd name="connsiteY158" fmla="*/ 1546539 h 2877752"/>
              <a:gd name="connsiteX159" fmla="*/ 410910 w 4383451"/>
              <a:gd name="connsiteY159" fmla="*/ 1560826 h 2877752"/>
              <a:gd name="connsiteX160" fmla="*/ 325185 w 4383451"/>
              <a:gd name="connsiteY160" fmla="*/ 1589401 h 2877752"/>
              <a:gd name="connsiteX161" fmla="*/ 282322 w 4383451"/>
              <a:gd name="connsiteY161" fmla="*/ 1603689 h 2877752"/>
              <a:gd name="connsiteX162" fmla="*/ 196597 w 4383451"/>
              <a:gd name="connsiteY162" fmla="*/ 1617976 h 2877752"/>
              <a:gd name="connsiteX163" fmla="*/ 153735 w 4383451"/>
              <a:gd name="connsiteY163" fmla="*/ 1632264 h 2877752"/>
              <a:gd name="connsiteX164" fmla="*/ 68010 w 4383451"/>
              <a:gd name="connsiteY164" fmla="*/ 1646551 h 2877752"/>
              <a:gd name="connsiteX165" fmla="*/ 153735 w 4383451"/>
              <a:gd name="connsiteY165" fmla="*/ 1660839 h 2877752"/>
              <a:gd name="connsiteX166" fmla="*/ 1396747 w 4383451"/>
              <a:gd name="connsiteY166" fmla="*/ 1646551 h 2877752"/>
              <a:gd name="connsiteX167" fmla="*/ 1711072 w 4383451"/>
              <a:gd name="connsiteY167" fmla="*/ 1603689 h 2877752"/>
              <a:gd name="connsiteX168" fmla="*/ 2111122 w 4383451"/>
              <a:gd name="connsiteY168" fmla="*/ 1546539 h 2877752"/>
              <a:gd name="connsiteX169" fmla="*/ 2811210 w 4383451"/>
              <a:gd name="connsiteY169" fmla="*/ 1446526 h 2877752"/>
              <a:gd name="connsiteX170" fmla="*/ 3154110 w 4383451"/>
              <a:gd name="connsiteY170" fmla="*/ 1389376 h 2877752"/>
              <a:gd name="connsiteX171" fmla="*/ 3282697 w 4383451"/>
              <a:gd name="connsiteY171" fmla="*/ 1375089 h 2877752"/>
              <a:gd name="connsiteX172" fmla="*/ 3525585 w 4383451"/>
              <a:gd name="connsiteY172" fmla="*/ 1303651 h 2877752"/>
              <a:gd name="connsiteX173" fmla="*/ 3725610 w 4383451"/>
              <a:gd name="connsiteY173" fmla="*/ 1260789 h 2877752"/>
              <a:gd name="connsiteX174" fmla="*/ 3868485 w 4383451"/>
              <a:gd name="connsiteY174" fmla="*/ 1246501 h 2877752"/>
              <a:gd name="connsiteX175" fmla="*/ 3982785 w 4383451"/>
              <a:gd name="connsiteY175" fmla="*/ 1217926 h 2877752"/>
              <a:gd name="connsiteX176" fmla="*/ 4097085 w 4383451"/>
              <a:gd name="connsiteY176" fmla="*/ 1203639 h 2877752"/>
              <a:gd name="connsiteX177" fmla="*/ 4168522 w 4383451"/>
              <a:gd name="connsiteY177" fmla="*/ 1189351 h 2877752"/>
              <a:gd name="connsiteX178" fmla="*/ 4282822 w 4383451"/>
              <a:gd name="connsiteY178" fmla="*/ 1175064 h 2877752"/>
              <a:gd name="connsiteX179" fmla="*/ 4368547 w 4383451"/>
              <a:gd name="connsiteY179" fmla="*/ 1189351 h 2877752"/>
              <a:gd name="connsiteX180" fmla="*/ 4239960 w 4383451"/>
              <a:gd name="connsiteY180" fmla="*/ 1246501 h 2877752"/>
              <a:gd name="connsiteX181" fmla="*/ 3854197 w 4383451"/>
              <a:gd name="connsiteY181" fmla="*/ 1332226 h 2877752"/>
              <a:gd name="connsiteX182" fmla="*/ 3597022 w 4383451"/>
              <a:gd name="connsiteY182" fmla="*/ 1360801 h 2877752"/>
              <a:gd name="connsiteX183" fmla="*/ 3339847 w 4383451"/>
              <a:gd name="connsiteY183" fmla="*/ 1403664 h 2877752"/>
              <a:gd name="connsiteX184" fmla="*/ 2839785 w 4383451"/>
              <a:gd name="connsiteY184" fmla="*/ 1460814 h 2877752"/>
              <a:gd name="connsiteX185" fmla="*/ 2382585 w 4383451"/>
              <a:gd name="connsiteY185" fmla="*/ 1517964 h 2877752"/>
              <a:gd name="connsiteX186" fmla="*/ 1568197 w 4383451"/>
              <a:gd name="connsiteY186" fmla="*/ 1575114 h 2877752"/>
              <a:gd name="connsiteX187" fmla="*/ 1496760 w 4383451"/>
              <a:gd name="connsiteY187" fmla="*/ 1603689 h 2877752"/>
              <a:gd name="connsiteX188" fmla="*/ 1339597 w 4383451"/>
              <a:gd name="connsiteY188" fmla="*/ 1617976 h 2877752"/>
              <a:gd name="connsiteX189" fmla="*/ 1068135 w 4383451"/>
              <a:gd name="connsiteY189" fmla="*/ 1646551 h 2877752"/>
              <a:gd name="connsiteX190" fmla="*/ 968122 w 4383451"/>
              <a:gd name="connsiteY190" fmla="*/ 1660839 h 2877752"/>
              <a:gd name="connsiteX191" fmla="*/ 853822 w 4383451"/>
              <a:gd name="connsiteY191" fmla="*/ 1675126 h 2877752"/>
              <a:gd name="connsiteX192" fmla="*/ 668085 w 4383451"/>
              <a:gd name="connsiteY192" fmla="*/ 1717989 h 2877752"/>
              <a:gd name="connsiteX193" fmla="*/ 568072 w 4383451"/>
              <a:gd name="connsiteY193" fmla="*/ 1760851 h 2877752"/>
              <a:gd name="connsiteX194" fmla="*/ 496635 w 4383451"/>
              <a:gd name="connsiteY194" fmla="*/ 1775139 h 2877752"/>
              <a:gd name="connsiteX195" fmla="*/ 382335 w 4383451"/>
              <a:gd name="connsiteY195" fmla="*/ 1832289 h 2877752"/>
              <a:gd name="connsiteX196" fmla="*/ 325185 w 4383451"/>
              <a:gd name="connsiteY196" fmla="*/ 1846576 h 2877752"/>
              <a:gd name="connsiteX197" fmla="*/ 568072 w 4383451"/>
              <a:gd name="connsiteY197" fmla="*/ 1832289 h 2877752"/>
              <a:gd name="connsiteX198" fmla="*/ 2082547 w 4383451"/>
              <a:gd name="connsiteY198" fmla="*/ 1789426 h 2877752"/>
              <a:gd name="connsiteX199" fmla="*/ 2282572 w 4383451"/>
              <a:gd name="connsiteY199" fmla="*/ 1746564 h 2877752"/>
              <a:gd name="connsiteX200" fmla="*/ 2639760 w 4383451"/>
              <a:gd name="connsiteY200" fmla="*/ 1703701 h 2877752"/>
              <a:gd name="connsiteX201" fmla="*/ 2896935 w 4383451"/>
              <a:gd name="connsiteY201" fmla="*/ 1646551 h 2877752"/>
              <a:gd name="connsiteX202" fmla="*/ 3054097 w 4383451"/>
              <a:gd name="connsiteY202" fmla="*/ 1603689 h 2877752"/>
              <a:gd name="connsiteX203" fmla="*/ 3139822 w 4383451"/>
              <a:gd name="connsiteY203" fmla="*/ 1575114 h 2877752"/>
              <a:gd name="connsiteX204" fmla="*/ 3425572 w 4383451"/>
              <a:gd name="connsiteY204" fmla="*/ 1546539 h 2877752"/>
              <a:gd name="connsiteX205" fmla="*/ 3539872 w 4383451"/>
              <a:gd name="connsiteY205" fmla="*/ 1532251 h 2877752"/>
              <a:gd name="connsiteX206" fmla="*/ 3639885 w 4383451"/>
              <a:gd name="connsiteY206" fmla="*/ 1503676 h 2877752"/>
              <a:gd name="connsiteX207" fmla="*/ 3925635 w 4383451"/>
              <a:gd name="connsiteY207" fmla="*/ 1475101 h 2877752"/>
              <a:gd name="connsiteX208" fmla="*/ 4325685 w 4383451"/>
              <a:gd name="connsiteY208" fmla="*/ 1460814 h 2877752"/>
              <a:gd name="connsiteX209" fmla="*/ 4282822 w 4383451"/>
              <a:gd name="connsiteY209" fmla="*/ 1489389 h 2877752"/>
              <a:gd name="connsiteX210" fmla="*/ 3925635 w 4383451"/>
              <a:gd name="connsiteY210" fmla="*/ 1575114 h 2877752"/>
              <a:gd name="connsiteX211" fmla="*/ 3396997 w 4383451"/>
              <a:gd name="connsiteY211" fmla="*/ 1632264 h 2877752"/>
              <a:gd name="connsiteX212" fmla="*/ 3025522 w 4383451"/>
              <a:gd name="connsiteY212" fmla="*/ 1689414 h 2877752"/>
              <a:gd name="connsiteX213" fmla="*/ 2668335 w 4383451"/>
              <a:gd name="connsiteY213" fmla="*/ 1732276 h 2877752"/>
              <a:gd name="connsiteX214" fmla="*/ 2382585 w 4383451"/>
              <a:gd name="connsiteY214" fmla="*/ 1760851 h 2877752"/>
              <a:gd name="connsiteX215" fmla="*/ 2011110 w 4383451"/>
              <a:gd name="connsiteY215" fmla="*/ 1818001 h 2877752"/>
              <a:gd name="connsiteX216" fmla="*/ 1911097 w 4383451"/>
              <a:gd name="connsiteY216" fmla="*/ 1846576 h 2877752"/>
              <a:gd name="connsiteX217" fmla="*/ 1768222 w 4383451"/>
              <a:gd name="connsiteY217" fmla="*/ 1860864 h 2877752"/>
              <a:gd name="connsiteX218" fmla="*/ 1525335 w 4383451"/>
              <a:gd name="connsiteY218" fmla="*/ 1875151 h 2877752"/>
              <a:gd name="connsiteX219" fmla="*/ 1325310 w 4383451"/>
              <a:gd name="connsiteY219" fmla="*/ 1889439 h 2877752"/>
              <a:gd name="connsiteX220" fmla="*/ 1239585 w 4383451"/>
              <a:gd name="connsiteY220" fmla="*/ 1903726 h 2877752"/>
              <a:gd name="connsiteX221" fmla="*/ 1110997 w 4383451"/>
              <a:gd name="connsiteY221" fmla="*/ 1918014 h 2877752"/>
              <a:gd name="connsiteX222" fmla="*/ 1039560 w 4383451"/>
              <a:gd name="connsiteY222" fmla="*/ 1932301 h 2877752"/>
              <a:gd name="connsiteX223" fmla="*/ 939547 w 4383451"/>
              <a:gd name="connsiteY223" fmla="*/ 1946589 h 2877752"/>
              <a:gd name="connsiteX224" fmla="*/ 868110 w 4383451"/>
              <a:gd name="connsiteY224" fmla="*/ 1960876 h 2877752"/>
              <a:gd name="connsiteX225" fmla="*/ 782385 w 4383451"/>
              <a:gd name="connsiteY225" fmla="*/ 1989451 h 2877752"/>
              <a:gd name="connsiteX226" fmla="*/ 710947 w 4383451"/>
              <a:gd name="connsiteY226" fmla="*/ 2075176 h 2877752"/>
              <a:gd name="connsiteX227" fmla="*/ 596647 w 4383451"/>
              <a:gd name="connsiteY227" fmla="*/ 2103751 h 2877752"/>
              <a:gd name="connsiteX228" fmla="*/ 696660 w 4383451"/>
              <a:gd name="connsiteY228" fmla="*/ 2089464 h 2877752"/>
              <a:gd name="connsiteX229" fmla="*/ 810960 w 4383451"/>
              <a:gd name="connsiteY229" fmla="*/ 2075176 h 2877752"/>
              <a:gd name="connsiteX230" fmla="*/ 2025397 w 4383451"/>
              <a:gd name="connsiteY230" fmla="*/ 2046601 h 2877752"/>
              <a:gd name="connsiteX231" fmla="*/ 2596897 w 4383451"/>
              <a:gd name="connsiteY231" fmla="*/ 1960876 h 2877752"/>
              <a:gd name="connsiteX232" fmla="*/ 3025522 w 4383451"/>
              <a:gd name="connsiteY232" fmla="*/ 1903726 h 2877752"/>
              <a:gd name="connsiteX233" fmla="*/ 3196972 w 4383451"/>
              <a:gd name="connsiteY233" fmla="*/ 1875151 h 2877752"/>
              <a:gd name="connsiteX234" fmla="*/ 3339847 w 4383451"/>
              <a:gd name="connsiteY234" fmla="*/ 1860864 h 2877752"/>
              <a:gd name="connsiteX235" fmla="*/ 3639885 w 4383451"/>
              <a:gd name="connsiteY235" fmla="*/ 1832289 h 2877752"/>
              <a:gd name="connsiteX236" fmla="*/ 3754185 w 4383451"/>
              <a:gd name="connsiteY236" fmla="*/ 1803714 h 2877752"/>
              <a:gd name="connsiteX237" fmla="*/ 4082797 w 4383451"/>
              <a:gd name="connsiteY237" fmla="*/ 1789426 h 2877752"/>
              <a:gd name="connsiteX238" fmla="*/ 4197097 w 4383451"/>
              <a:gd name="connsiteY238" fmla="*/ 1775139 h 2877752"/>
              <a:gd name="connsiteX239" fmla="*/ 4268535 w 4383451"/>
              <a:gd name="connsiteY239" fmla="*/ 1789426 h 2877752"/>
              <a:gd name="connsiteX240" fmla="*/ 4011360 w 4383451"/>
              <a:gd name="connsiteY240" fmla="*/ 1903726 h 2877752"/>
              <a:gd name="connsiteX241" fmla="*/ 3396997 w 4383451"/>
              <a:gd name="connsiteY241" fmla="*/ 2018026 h 2877752"/>
              <a:gd name="connsiteX242" fmla="*/ 3011235 w 4383451"/>
              <a:gd name="connsiteY242" fmla="*/ 2060889 h 2877752"/>
              <a:gd name="connsiteX243" fmla="*/ 2682622 w 4383451"/>
              <a:gd name="connsiteY243" fmla="*/ 2118039 h 2877752"/>
              <a:gd name="connsiteX244" fmla="*/ 2468310 w 4383451"/>
              <a:gd name="connsiteY244" fmla="*/ 2146614 h 2877752"/>
              <a:gd name="connsiteX245" fmla="*/ 2354010 w 4383451"/>
              <a:gd name="connsiteY245" fmla="*/ 2160901 h 2877752"/>
              <a:gd name="connsiteX246" fmla="*/ 2296860 w 4383451"/>
              <a:gd name="connsiteY246" fmla="*/ 2175189 h 2877752"/>
              <a:gd name="connsiteX247" fmla="*/ 1953960 w 4383451"/>
              <a:gd name="connsiteY247" fmla="*/ 2232339 h 2877752"/>
              <a:gd name="connsiteX248" fmla="*/ 1582485 w 4383451"/>
              <a:gd name="connsiteY248" fmla="*/ 2275201 h 2877752"/>
              <a:gd name="connsiteX249" fmla="*/ 1468185 w 4383451"/>
              <a:gd name="connsiteY249" fmla="*/ 2303776 h 2877752"/>
              <a:gd name="connsiteX250" fmla="*/ 1239585 w 4383451"/>
              <a:gd name="connsiteY250" fmla="*/ 2332351 h 2877752"/>
              <a:gd name="connsiteX251" fmla="*/ 1311022 w 4383451"/>
              <a:gd name="connsiteY251" fmla="*/ 2360926 h 2877752"/>
              <a:gd name="connsiteX252" fmla="*/ 1382460 w 4383451"/>
              <a:gd name="connsiteY252" fmla="*/ 2346639 h 2877752"/>
              <a:gd name="connsiteX253" fmla="*/ 1568197 w 4383451"/>
              <a:gd name="connsiteY253" fmla="*/ 2332351 h 2877752"/>
              <a:gd name="connsiteX254" fmla="*/ 1896810 w 4383451"/>
              <a:gd name="connsiteY254" fmla="*/ 2275201 h 2877752"/>
              <a:gd name="connsiteX255" fmla="*/ 3125535 w 4383451"/>
              <a:gd name="connsiteY255" fmla="*/ 2232339 h 2877752"/>
              <a:gd name="connsiteX256" fmla="*/ 3254122 w 4383451"/>
              <a:gd name="connsiteY256" fmla="*/ 2218051 h 2877752"/>
              <a:gd name="connsiteX257" fmla="*/ 3368422 w 4383451"/>
              <a:gd name="connsiteY257" fmla="*/ 2189476 h 2877752"/>
              <a:gd name="connsiteX258" fmla="*/ 3525585 w 4383451"/>
              <a:gd name="connsiteY258" fmla="*/ 2175189 h 2877752"/>
              <a:gd name="connsiteX259" fmla="*/ 3625597 w 4383451"/>
              <a:gd name="connsiteY259" fmla="*/ 2146614 h 2877752"/>
              <a:gd name="connsiteX260" fmla="*/ 3954210 w 4383451"/>
              <a:gd name="connsiteY260" fmla="*/ 2118039 h 2877752"/>
              <a:gd name="connsiteX261" fmla="*/ 4154235 w 4383451"/>
              <a:gd name="connsiteY261" fmla="*/ 2132326 h 2877752"/>
              <a:gd name="connsiteX262" fmla="*/ 4125660 w 4383451"/>
              <a:gd name="connsiteY262" fmla="*/ 2175189 h 2877752"/>
              <a:gd name="connsiteX263" fmla="*/ 4025647 w 4383451"/>
              <a:gd name="connsiteY263" fmla="*/ 2189476 h 2877752"/>
              <a:gd name="connsiteX264" fmla="*/ 3639885 w 4383451"/>
              <a:gd name="connsiteY264" fmla="*/ 2246626 h 2877752"/>
              <a:gd name="connsiteX265" fmla="*/ 3311272 w 4383451"/>
              <a:gd name="connsiteY265" fmla="*/ 2303776 h 2877752"/>
              <a:gd name="connsiteX266" fmla="*/ 3168397 w 4383451"/>
              <a:gd name="connsiteY266" fmla="*/ 2318064 h 2877752"/>
              <a:gd name="connsiteX267" fmla="*/ 2982660 w 4383451"/>
              <a:gd name="connsiteY267" fmla="*/ 2375214 h 2877752"/>
              <a:gd name="connsiteX268" fmla="*/ 2911222 w 4383451"/>
              <a:gd name="connsiteY268" fmla="*/ 2403789 h 2877752"/>
              <a:gd name="connsiteX269" fmla="*/ 2682622 w 4383451"/>
              <a:gd name="connsiteY269" fmla="*/ 2432364 h 2877752"/>
              <a:gd name="connsiteX270" fmla="*/ 2611185 w 4383451"/>
              <a:gd name="connsiteY270" fmla="*/ 2446651 h 2877752"/>
              <a:gd name="connsiteX271" fmla="*/ 2311147 w 4383451"/>
              <a:gd name="connsiteY271" fmla="*/ 2489514 h 2877752"/>
              <a:gd name="connsiteX272" fmla="*/ 2211135 w 4383451"/>
              <a:gd name="connsiteY272" fmla="*/ 2503801 h 2877752"/>
              <a:gd name="connsiteX273" fmla="*/ 2025397 w 4383451"/>
              <a:gd name="connsiteY273" fmla="*/ 2518089 h 2877752"/>
              <a:gd name="connsiteX274" fmla="*/ 1868235 w 4383451"/>
              <a:gd name="connsiteY274" fmla="*/ 2546664 h 2877752"/>
              <a:gd name="connsiteX275" fmla="*/ 1782510 w 4383451"/>
              <a:gd name="connsiteY275" fmla="*/ 2575239 h 2877752"/>
              <a:gd name="connsiteX276" fmla="*/ 1696785 w 4383451"/>
              <a:gd name="connsiteY276" fmla="*/ 2618101 h 2877752"/>
              <a:gd name="connsiteX277" fmla="*/ 2482597 w 4383451"/>
              <a:gd name="connsiteY277" fmla="*/ 2632389 h 2877752"/>
              <a:gd name="connsiteX278" fmla="*/ 2796922 w 4383451"/>
              <a:gd name="connsiteY278" fmla="*/ 2589526 h 2877752"/>
              <a:gd name="connsiteX279" fmla="*/ 2882647 w 4383451"/>
              <a:gd name="connsiteY279" fmla="*/ 2560951 h 2877752"/>
              <a:gd name="connsiteX280" fmla="*/ 2968372 w 4383451"/>
              <a:gd name="connsiteY280" fmla="*/ 2546664 h 2877752"/>
              <a:gd name="connsiteX281" fmla="*/ 3068385 w 4383451"/>
              <a:gd name="connsiteY281" fmla="*/ 2518089 h 2877752"/>
              <a:gd name="connsiteX282" fmla="*/ 3282697 w 4383451"/>
              <a:gd name="connsiteY282" fmla="*/ 2489514 h 2877752"/>
              <a:gd name="connsiteX283" fmla="*/ 3368422 w 4383451"/>
              <a:gd name="connsiteY283" fmla="*/ 2475226 h 2877752"/>
              <a:gd name="connsiteX284" fmla="*/ 3439860 w 4383451"/>
              <a:gd name="connsiteY284" fmla="*/ 2460939 h 2877752"/>
              <a:gd name="connsiteX285" fmla="*/ 3597022 w 4383451"/>
              <a:gd name="connsiteY285" fmla="*/ 2446651 h 2877752"/>
              <a:gd name="connsiteX286" fmla="*/ 3654172 w 4383451"/>
              <a:gd name="connsiteY286" fmla="*/ 2432364 h 2877752"/>
              <a:gd name="connsiteX287" fmla="*/ 3868485 w 4383451"/>
              <a:gd name="connsiteY287" fmla="*/ 2403789 h 2877752"/>
              <a:gd name="connsiteX288" fmla="*/ 3982785 w 4383451"/>
              <a:gd name="connsiteY288" fmla="*/ 2389501 h 2877752"/>
              <a:gd name="connsiteX289" fmla="*/ 4025647 w 4383451"/>
              <a:gd name="connsiteY289" fmla="*/ 2375214 h 2877752"/>
              <a:gd name="connsiteX290" fmla="*/ 3997072 w 4383451"/>
              <a:gd name="connsiteY290" fmla="*/ 2460939 h 2877752"/>
              <a:gd name="connsiteX291" fmla="*/ 3939922 w 4383451"/>
              <a:gd name="connsiteY291" fmla="*/ 2475226 h 2877752"/>
              <a:gd name="connsiteX292" fmla="*/ 3725610 w 4383451"/>
              <a:gd name="connsiteY292" fmla="*/ 2546664 h 2877752"/>
              <a:gd name="connsiteX293" fmla="*/ 3582735 w 4383451"/>
              <a:gd name="connsiteY293" fmla="*/ 2560951 h 2877752"/>
              <a:gd name="connsiteX294" fmla="*/ 3325560 w 4383451"/>
              <a:gd name="connsiteY294" fmla="*/ 2603814 h 2877752"/>
              <a:gd name="connsiteX295" fmla="*/ 2854072 w 4383451"/>
              <a:gd name="connsiteY295" fmla="*/ 2618101 h 2877752"/>
              <a:gd name="connsiteX296" fmla="*/ 2782635 w 4383451"/>
              <a:gd name="connsiteY296" fmla="*/ 2632389 h 2877752"/>
              <a:gd name="connsiteX297" fmla="*/ 2596897 w 4383451"/>
              <a:gd name="connsiteY297" fmla="*/ 2660964 h 2877752"/>
              <a:gd name="connsiteX298" fmla="*/ 2554035 w 4383451"/>
              <a:gd name="connsiteY298" fmla="*/ 2675251 h 2877752"/>
              <a:gd name="connsiteX299" fmla="*/ 2382585 w 4383451"/>
              <a:gd name="connsiteY299" fmla="*/ 2703826 h 2877752"/>
              <a:gd name="connsiteX300" fmla="*/ 2253997 w 4383451"/>
              <a:gd name="connsiteY300" fmla="*/ 2760976 h 2877752"/>
              <a:gd name="connsiteX301" fmla="*/ 2225422 w 4383451"/>
              <a:gd name="connsiteY301" fmla="*/ 2803839 h 2877752"/>
              <a:gd name="connsiteX302" fmla="*/ 2253997 w 4383451"/>
              <a:gd name="connsiteY302" fmla="*/ 2875276 h 2877752"/>
              <a:gd name="connsiteX303" fmla="*/ 2296860 w 4383451"/>
              <a:gd name="connsiteY303" fmla="*/ 2860989 h 2877752"/>
              <a:gd name="connsiteX304" fmla="*/ 2439735 w 4383451"/>
              <a:gd name="connsiteY304" fmla="*/ 2832414 h 2877752"/>
              <a:gd name="connsiteX305" fmla="*/ 2539747 w 4383451"/>
              <a:gd name="connsiteY305" fmla="*/ 2789551 h 2877752"/>
              <a:gd name="connsiteX306" fmla="*/ 2596897 w 4383451"/>
              <a:gd name="connsiteY306" fmla="*/ 2775264 h 2877752"/>
              <a:gd name="connsiteX307" fmla="*/ 2654047 w 4383451"/>
              <a:gd name="connsiteY307" fmla="*/ 2746689 h 2877752"/>
              <a:gd name="connsiteX308" fmla="*/ 2811210 w 4383451"/>
              <a:gd name="connsiteY308" fmla="*/ 2718114 h 2877752"/>
              <a:gd name="connsiteX309" fmla="*/ 3096960 w 4383451"/>
              <a:gd name="connsiteY309" fmla="*/ 2689539 h 2877752"/>
              <a:gd name="connsiteX310" fmla="*/ 3296985 w 4383451"/>
              <a:gd name="connsiteY310" fmla="*/ 2646676 h 2877752"/>
              <a:gd name="connsiteX311" fmla="*/ 3339847 w 4383451"/>
              <a:gd name="connsiteY311" fmla="*/ 2632389 h 2877752"/>
              <a:gd name="connsiteX312" fmla="*/ 3982785 w 4383451"/>
              <a:gd name="connsiteY312" fmla="*/ 2618101 h 2877752"/>
              <a:gd name="connsiteX313" fmla="*/ 4039935 w 4383451"/>
              <a:gd name="connsiteY313" fmla="*/ 2603814 h 287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</a:cxnLst>
            <a:rect l="l" t="t" r="r" b="b"/>
            <a:pathLst>
              <a:path w="4383451" h="2877752">
                <a:moveTo>
                  <a:pt x="368047" y="274951"/>
                </a:moveTo>
                <a:cubicBezTo>
                  <a:pt x="549022" y="270189"/>
                  <a:pt x="730130" y="269075"/>
                  <a:pt x="910972" y="260664"/>
                </a:cubicBezTo>
                <a:cubicBezTo>
                  <a:pt x="1004591" y="256310"/>
                  <a:pt x="968494" y="234407"/>
                  <a:pt x="1068135" y="217801"/>
                </a:cubicBezTo>
                <a:lnTo>
                  <a:pt x="1153860" y="203514"/>
                </a:lnTo>
                <a:lnTo>
                  <a:pt x="1353885" y="174939"/>
                </a:lnTo>
                <a:cubicBezTo>
                  <a:pt x="1391929" y="169751"/>
                  <a:pt x="1430235" y="166489"/>
                  <a:pt x="1468185" y="160651"/>
                </a:cubicBezTo>
                <a:cubicBezTo>
                  <a:pt x="1492187" y="156958"/>
                  <a:pt x="1515669" y="150356"/>
                  <a:pt x="1539622" y="146364"/>
                </a:cubicBezTo>
                <a:cubicBezTo>
                  <a:pt x="1572840" y="140828"/>
                  <a:pt x="1606417" y="137612"/>
                  <a:pt x="1639635" y="132076"/>
                </a:cubicBezTo>
                <a:cubicBezTo>
                  <a:pt x="1663588" y="128084"/>
                  <a:pt x="1686937" y="120471"/>
                  <a:pt x="1711072" y="117789"/>
                </a:cubicBezTo>
                <a:cubicBezTo>
                  <a:pt x="1772788" y="110932"/>
                  <a:pt x="1834897" y="108264"/>
                  <a:pt x="1896810" y="103501"/>
                </a:cubicBezTo>
                <a:cubicBezTo>
                  <a:pt x="1925385" y="98739"/>
                  <a:pt x="1954128" y="94895"/>
                  <a:pt x="1982535" y="89214"/>
                </a:cubicBezTo>
                <a:cubicBezTo>
                  <a:pt x="2001790" y="85363"/>
                  <a:pt x="2020430" y="78777"/>
                  <a:pt x="2039685" y="74926"/>
                </a:cubicBezTo>
                <a:cubicBezTo>
                  <a:pt x="2068092" y="69245"/>
                  <a:pt x="2096835" y="65401"/>
                  <a:pt x="2125410" y="60639"/>
                </a:cubicBezTo>
                <a:cubicBezTo>
                  <a:pt x="2153985" y="51114"/>
                  <a:pt x="2181914" y="39369"/>
                  <a:pt x="2211135" y="32064"/>
                </a:cubicBezTo>
                <a:lnTo>
                  <a:pt x="2325435" y="3489"/>
                </a:lnTo>
                <a:cubicBezTo>
                  <a:pt x="2373060" y="8251"/>
                  <a:pt x="2423871" y="0"/>
                  <a:pt x="2468310" y="17776"/>
                </a:cubicBezTo>
                <a:cubicBezTo>
                  <a:pt x="2490857" y="26795"/>
                  <a:pt x="2420431" y="26174"/>
                  <a:pt x="2396872" y="32064"/>
                </a:cubicBezTo>
                <a:cubicBezTo>
                  <a:pt x="2168220" y="89228"/>
                  <a:pt x="2424679" y="36954"/>
                  <a:pt x="2196847" y="74926"/>
                </a:cubicBezTo>
                <a:cubicBezTo>
                  <a:pt x="2093760" y="92107"/>
                  <a:pt x="2137874" y="91102"/>
                  <a:pt x="2011110" y="117789"/>
                </a:cubicBezTo>
                <a:cubicBezTo>
                  <a:pt x="1859908" y="149621"/>
                  <a:pt x="1859242" y="145835"/>
                  <a:pt x="1711072" y="160651"/>
                </a:cubicBezTo>
                <a:cubicBezTo>
                  <a:pt x="1668210" y="170176"/>
                  <a:pt x="1625725" y="181595"/>
                  <a:pt x="1582485" y="189226"/>
                </a:cubicBezTo>
                <a:cubicBezTo>
                  <a:pt x="1525692" y="199248"/>
                  <a:pt x="1393691" y="210073"/>
                  <a:pt x="1339597" y="217801"/>
                </a:cubicBezTo>
                <a:cubicBezTo>
                  <a:pt x="1315557" y="221235"/>
                  <a:pt x="1291866" y="226821"/>
                  <a:pt x="1268160" y="232089"/>
                </a:cubicBezTo>
                <a:cubicBezTo>
                  <a:pt x="1248991" y="236349"/>
                  <a:pt x="1230495" y="243940"/>
                  <a:pt x="1211010" y="246376"/>
                </a:cubicBezTo>
                <a:cubicBezTo>
                  <a:pt x="1154105" y="253489"/>
                  <a:pt x="1096710" y="255901"/>
                  <a:pt x="1039560" y="260664"/>
                </a:cubicBezTo>
                <a:cubicBezTo>
                  <a:pt x="1015747" y="265426"/>
                  <a:pt x="991828" y="269683"/>
                  <a:pt x="968122" y="274951"/>
                </a:cubicBezTo>
                <a:cubicBezTo>
                  <a:pt x="948953" y="279211"/>
                  <a:pt x="930380" y="286253"/>
                  <a:pt x="910972" y="289239"/>
                </a:cubicBezTo>
                <a:cubicBezTo>
                  <a:pt x="868347" y="295797"/>
                  <a:pt x="825247" y="298764"/>
                  <a:pt x="782385" y="303526"/>
                </a:cubicBezTo>
                <a:cubicBezTo>
                  <a:pt x="753810" y="313051"/>
                  <a:pt x="726371" y="327149"/>
                  <a:pt x="696660" y="332101"/>
                </a:cubicBezTo>
                <a:cubicBezTo>
                  <a:pt x="640092" y="341529"/>
                  <a:pt x="582115" y="339276"/>
                  <a:pt x="525210" y="346389"/>
                </a:cubicBezTo>
                <a:cubicBezTo>
                  <a:pt x="505725" y="348825"/>
                  <a:pt x="487315" y="356825"/>
                  <a:pt x="468060" y="360676"/>
                </a:cubicBezTo>
                <a:cubicBezTo>
                  <a:pt x="439653" y="366357"/>
                  <a:pt x="410614" y="368680"/>
                  <a:pt x="382335" y="374964"/>
                </a:cubicBezTo>
                <a:cubicBezTo>
                  <a:pt x="335937" y="385275"/>
                  <a:pt x="329366" y="397664"/>
                  <a:pt x="282322" y="417826"/>
                </a:cubicBezTo>
                <a:cubicBezTo>
                  <a:pt x="268479" y="423759"/>
                  <a:pt x="224400" y="432114"/>
                  <a:pt x="239460" y="432114"/>
                </a:cubicBezTo>
                <a:cubicBezTo>
                  <a:pt x="610966" y="432114"/>
                  <a:pt x="982410" y="422589"/>
                  <a:pt x="1353885" y="417826"/>
                </a:cubicBezTo>
                <a:cubicBezTo>
                  <a:pt x="1406272" y="413064"/>
                  <a:pt x="1458905" y="410491"/>
                  <a:pt x="1511047" y="403539"/>
                </a:cubicBezTo>
                <a:cubicBezTo>
                  <a:pt x="1530511" y="400944"/>
                  <a:pt x="1549028" y="393511"/>
                  <a:pt x="1568197" y="389251"/>
                </a:cubicBezTo>
                <a:cubicBezTo>
                  <a:pt x="1591903" y="383983"/>
                  <a:pt x="1615681" y="378956"/>
                  <a:pt x="1639635" y="374964"/>
                </a:cubicBezTo>
                <a:cubicBezTo>
                  <a:pt x="1808419" y="346833"/>
                  <a:pt x="1672780" y="374311"/>
                  <a:pt x="1868235" y="346389"/>
                </a:cubicBezTo>
                <a:cubicBezTo>
                  <a:pt x="2041109" y="321693"/>
                  <a:pt x="1862883" y="344403"/>
                  <a:pt x="1982535" y="317814"/>
                </a:cubicBezTo>
                <a:cubicBezTo>
                  <a:pt x="2010814" y="311530"/>
                  <a:pt x="2039853" y="309207"/>
                  <a:pt x="2068260" y="303526"/>
                </a:cubicBezTo>
                <a:cubicBezTo>
                  <a:pt x="2087515" y="299675"/>
                  <a:pt x="2105820" y="290590"/>
                  <a:pt x="2125410" y="289239"/>
                </a:cubicBezTo>
                <a:cubicBezTo>
                  <a:pt x="2244285" y="281041"/>
                  <a:pt x="2363535" y="279714"/>
                  <a:pt x="2482597" y="274951"/>
                </a:cubicBezTo>
                <a:cubicBezTo>
                  <a:pt x="2560553" y="248967"/>
                  <a:pt x="2503518" y="265138"/>
                  <a:pt x="2625472" y="246376"/>
                </a:cubicBezTo>
                <a:cubicBezTo>
                  <a:pt x="2792200" y="220725"/>
                  <a:pt x="2625144" y="241651"/>
                  <a:pt x="2839785" y="217801"/>
                </a:cubicBezTo>
                <a:cubicBezTo>
                  <a:pt x="2895030" y="203990"/>
                  <a:pt x="2957896" y="178750"/>
                  <a:pt x="3011235" y="232089"/>
                </a:cubicBezTo>
                <a:cubicBezTo>
                  <a:pt x="3028407" y="249261"/>
                  <a:pt x="2963542" y="241288"/>
                  <a:pt x="2939797" y="246376"/>
                </a:cubicBezTo>
                <a:cubicBezTo>
                  <a:pt x="2780253" y="280564"/>
                  <a:pt x="2820738" y="276911"/>
                  <a:pt x="2639760" y="303526"/>
                </a:cubicBezTo>
                <a:cubicBezTo>
                  <a:pt x="2535141" y="318911"/>
                  <a:pt x="2430227" y="332228"/>
                  <a:pt x="2325435" y="346389"/>
                </a:cubicBezTo>
                <a:cubicBezTo>
                  <a:pt x="2254014" y="356041"/>
                  <a:pt x="2182354" y="364005"/>
                  <a:pt x="2111122" y="374964"/>
                </a:cubicBezTo>
                <a:cubicBezTo>
                  <a:pt x="1878079" y="410817"/>
                  <a:pt x="1987715" y="397306"/>
                  <a:pt x="1782510" y="417826"/>
                </a:cubicBezTo>
                <a:cubicBezTo>
                  <a:pt x="1709474" y="434056"/>
                  <a:pt x="1641924" y="451473"/>
                  <a:pt x="1568197" y="460689"/>
                </a:cubicBezTo>
                <a:cubicBezTo>
                  <a:pt x="1520704" y="466626"/>
                  <a:pt x="1472947" y="470214"/>
                  <a:pt x="1425322" y="474976"/>
                </a:cubicBezTo>
                <a:cubicBezTo>
                  <a:pt x="1390299" y="481981"/>
                  <a:pt x="1300512" y="500738"/>
                  <a:pt x="1268160" y="503551"/>
                </a:cubicBezTo>
                <a:cubicBezTo>
                  <a:pt x="1187362" y="510577"/>
                  <a:pt x="1106235" y="513076"/>
                  <a:pt x="1025272" y="517839"/>
                </a:cubicBezTo>
                <a:cubicBezTo>
                  <a:pt x="855336" y="560323"/>
                  <a:pt x="950109" y="543153"/>
                  <a:pt x="739522" y="560701"/>
                </a:cubicBezTo>
                <a:cubicBezTo>
                  <a:pt x="381599" y="632286"/>
                  <a:pt x="755879" y="559026"/>
                  <a:pt x="510922" y="603564"/>
                </a:cubicBezTo>
                <a:cubicBezTo>
                  <a:pt x="487030" y="607908"/>
                  <a:pt x="463487" y="614158"/>
                  <a:pt x="439485" y="617851"/>
                </a:cubicBezTo>
                <a:cubicBezTo>
                  <a:pt x="401535" y="623689"/>
                  <a:pt x="363285" y="627376"/>
                  <a:pt x="325185" y="632139"/>
                </a:cubicBezTo>
                <a:cubicBezTo>
                  <a:pt x="262849" y="652917"/>
                  <a:pt x="181763" y="672068"/>
                  <a:pt x="425197" y="675001"/>
                </a:cubicBezTo>
                <a:lnTo>
                  <a:pt x="1468185" y="660714"/>
                </a:lnTo>
                <a:cubicBezTo>
                  <a:pt x="1568197" y="655951"/>
                  <a:pt x="1668533" y="655772"/>
                  <a:pt x="1768222" y="646426"/>
                </a:cubicBezTo>
                <a:cubicBezTo>
                  <a:pt x="1809163" y="642588"/>
                  <a:pt x="2022769" y="597805"/>
                  <a:pt x="2068260" y="589276"/>
                </a:cubicBezTo>
                <a:cubicBezTo>
                  <a:pt x="2203466" y="563925"/>
                  <a:pt x="2231183" y="568912"/>
                  <a:pt x="2411160" y="546414"/>
                </a:cubicBezTo>
                <a:cubicBezTo>
                  <a:pt x="2449260" y="541651"/>
                  <a:pt x="2487091" y="533574"/>
                  <a:pt x="2525460" y="532126"/>
                </a:cubicBezTo>
                <a:cubicBezTo>
                  <a:pt x="2739673" y="524042"/>
                  <a:pt x="2954085" y="522601"/>
                  <a:pt x="3168397" y="517839"/>
                </a:cubicBezTo>
                <a:cubicBezTo>
                  <a:pt x="3216134" y="501926"/>
                  <a:pt x="3214582" y="501226"/>
                  <a:pt x="3268410" y="489264"/>
                </a:cubicBezTo>
                <a:cubicBezTo>
                  <a:pt x="3292116" y="483996"/>
                  <a:pt x="3364131" y="474976"/>
                  <a:pt x="3339847" y="474976"/>
                </a:cubicBezTo>
                <a:cubicBezTo>
                  <a:pt x="3306171" y="474976"/>
                  <a:pt x="3273099" y="484012"/>
                  <a:pt x="3239835" y="489264"/>
                </a:cubicBezTo>
                <a:lnTo>
                  <a:pt x="3068385" y="517839"/>
                </a:lnTo>
                <a:cubicBezTo>
                  <a:pt x="2703364" y="571518"/>
                  <a:pt x="2840547" y="547264"/>
                  <a:pt x="2525460" y="589276"/>
                </a:cubicBezTo>
                <a:lnTo>
                  <a:pt x="2325435" y="617851"/>
                </a:lnTo>
                <a:cubicBezTo>
                  <a:pt x="2272857" y="626263"/>
                  <a:pt x="2220929" y="638527"/>
                  <a:pt x="2168272" y="646426"/>
                </a:cubicBezTo>
                <a:cubicBezTo>
                  <a:pt x="2125623" y="652823"/>
                  <a:pt x="2082547" y="655951"/>
                  <a:pt x="2039685" y="660714"/>
                </a:cubicBezTo>
                <a:cubicBezTo>
                  <a:pt x="2006347" y="670239"/>
                  <a:pt x="1973872" y="683589"/>
                  <a:pt x="1939672" y="689289"/>
                </a:cubicBezTo>
                <a:cubicBezTo>
                  <a:pt x="1887784" y="697937"/>
                  <a:pt x="1834792" y="697767"/>
                  <a:pt x="1782510" y="703576"/>
                </a:cubicBezTo>
                <a:cubicBezTo>
                  <a:pt x="1706187" y="712056"/>
                  <a:pt x="1630322" y="724510"/>
                  <a:pt x="1553910" y="732151"/>
                </a:cubicBezTo>
                <a:cubicBezTo>
                  <a:pt x="1506285" y="736914"/>
                  <a:pt x="1458368" y="739339"/>
                  <a:pt x="1411035" y="746439"/>
                </a:cubicBezTo>
                <a:cubicBezTo>
                  <a:pt x="1363004" y="753644"/>
                  <a:pt x="1316134" y="767439"/>
                  <a:pt x="1268160" y="775014"/>
                </a:cubicBezTo>
                <a:cubicBezTo>
                  <a:pt x="1225561" y="781740"/>
                  <a:pt x="1182403" y="784262"/>
                  <a:pt x="1139572" y="789301"/>
                </a:cubicBezTo>
                <a:cubicBezTo>
                  <a:pt x="1034974" y="801607"/>
                  <a:pt x="1025466" y="803561"/>
                  <a:pt x="925260" y="817876"/>
                </a:cubicBezTo>
                <a:cubicBezTo>
                  <a:pt x="891922" y="827401"/>
                  <a:pt x="859391" y="840426"/>
                  <a:pt x="825247" y="846451"/>
                </a:cubicBezTo>
                <a:cubicBezTo>
                  <a:pt x="643156" y="878585"/>
                  <a:pt x="736942" y="843524"/>
                  <a:pt x="610935" y="875026"/>
                </a:cubicBezTo>
                <a:cubicBezTo>
                  <a:pt x="596324" y="878679"/>
                  <a:pt x="582840" y="886360"/>
                  <a:pt x="568072" y="889314"/>
                </a:cubicBezTo>
                <a:cubicBezTo>
                  <a:pt x="511259" y="900677"/>
                  <a:pt x="452831" y="903837"/>
                  <a:pt x="396622" y="917889"/>
                </a:cubicBezTo>
                <a:cubicBezTo>
                  <a:pt x="377572" y="922651"/>
                  <a:pt x="358416" y="927009"/>
                  <a:pt x="339472" y="932176"/>
                </a:cubicBezTo>
                <a:cubicBezTo>
                  <a:pt x="306022" y="941299"/>
                  <a:pt x="273458" y="953951"/>
                  <a:pt x="239460" y="960751"/>
                </a:cubicBezTo>
                <a:cubicBezTo>
                  <a:pt x="201809" y="968281"/>
                  <a:pt x="163260" y="970276"/>
                  <a:pt x="125160" y="975039"/>
                </a:cubicBezTo>
                <a:cubicBezTo>
                  <a:pt x="110872" y="979801"/>
                  <a:pt x="96908" y="985673"/>
                  <a:pt x="82297" y="989326"/>
                </a:cubicBezTo>
                <a:cubicBezTo>
                  <a:pt x="58738" y="995216"/>
                  <a:pt x="0" y="981894"/>
                  <a:pt x="10860" y="1003614"/>
                </a:cubicBezTo>
                <a:cubicBezTo>
                  <a:pt x="23816" y="1029525"/>
                  <a:pt x="68010" y="1013139"/>
                  <a:pt x="96585" y="1017901"/>
                </a:cubicBezTo>
                <a:cubicBezTo>
                  <a:pt x="420435" y="1013139"/>
                  <a:pt x="744483" y="1015904"/>
                  <a:pt x="1068135" y="1003614"/>
                </a:cubicBezTo>
                <a:cubicBezTo>
                  <a:pt x="1121343" y="1001593"/>
                  <a:pt x="1172702" y="983344"/>
                  <a:pt x="1225297" y="975039"/>
                </a:cubicBezTo>
                <a:cubicBezTo>
                  <a:pt x="1263224" y="969051"/>
                  <a:pt x="1301858" y="967827"/>
                  <a:pt x="1339597" y="960751"/>
                </a:cubicBezTo>
                <a:cubicBezTo>
                  <a:pt x="1378197" y="953513"/>
                  <a:pt x="1415059" y="938002"/>
                  <a:pt x="1453897" y="932176"/>
                </a:cubicBezTo>
                <a:cubicBezTo>
                  <a:pt x="1510611" y="923669"/>
                  <a:pt x="1568284" y="923595"/>
                  <a:pt x="1625347" y="917889"/>
                </a:cubicBezTo>
                <a:cubicBezTo>
                  <a:pt x="1663553" y="914068"/>
                  <a:pt x="1701675" y="909297"/>
                  <a:pt x="1739647" y="903601"/>
                </a:cubicBezTo>
                <a:cubicBezTo>
                  <a:pt x="1796944" y="895006"/>
                  <a:pt x="1853702" y="882943"/>
                  <a:pt x="1911097" y="875026"/>
                </a:cubicBezTo>
                <a:cubicBezTo>
                  <a:pt x="1991853" y="863887"/>
                  <a:pt x="2073366" y="858544"/>
                  <a:pt x="2153985" y="846451"/>
                </a:cubicBezTo>
                <a:cubicBezTo>
                  <a:pt x="2263936" y="829958"/>
                  <a:pt x="2371872" y="799367"/>
                  <a:pt x="2482597" y="789301"/>
                </a:cubicBezTo>
                <a:cubicBezTo>
                  <a:pt x="2864963" y="754542"/>
                  <a:pt x="2479739" y="793492"/>
                  <a:pt x="2725485" y="760726"/>
                </a:cubicBezTo>
                <a:cubicBezTo>
                  <a:pt x="2768233" y="755026"/>
                  <a:pt x="2811379" y="752538"/>
                  <a:pt x="2854072" y="746439"/>
                </a:cubicBezTo>
                <a:cubicBezTo>
                  <a:pt x="2911428" y="738245"/>
                  <a:pt x="2968166" y="726058"/>
                  <a:pt x="3025522" y="717864"/>
                </a:cubicBezTo>
                <a:cubicBezTo>
                  <a:pt x="3068215" y="711765"/>
                  <a:pt x="3111362" y="709276"/>
                  <a:pt x="3154110" y="703576"/>
                </a:cubicBezTo>
                <a:cubicBezTo>
                  <a:pt x="3182825" y="699747"/>
                  <a:pt x="3211157" y="693386"/>
                  <a:pt x="3239835" y="689289"/>
                </a:cubicBezTo>
                <a:cubicBezTo>
                  <a:pt x="3277846" y="683859"/>
                  <a:pt x="3316261" y="681313"/>
                  <a:pt x="3354135" y="675001"/>
                </a:cubicBezTo>
                <a:cubicBezTo>
                  <a:pt x="3373504" y="671773"/>
                  <a:pt x="3392404" y="666109"/>
                  <a:pt x="3411285" y="660714"/>
                </a:cubicBezTo>
                <a:cubicBezTo>
                  <a:pt x="3425766" y="656577"/>
                  <a:pt x="3439262" y="648716"/>
                  <a:pt x="3454147" y="646426"/>
                </a:cubicBezTo>
                <a:cubicBezTo>
                  <a:pt x="3501453" y="639148"/>
                  <a:pt x="3549397" y="636901"/>
                  <a:pt x="3597022" y="632139"/>
                </a:cubicBezTo>
                <a:cubicBezTo>
                  <a:pt x="3673222" y="636901"/>
                  <a:pt x="3750208" y="634519"/>
                  <a:pt x="3825622" y="646426"/>
                </a:cubicBezTo>
                <a:cubicBezTo>
                  <a:pt x="3842583" y="649104"/>
                  <a:pt x="3873915" y="658711"/>
                  <a:pt x="3868485" y="675001"/>
                </a:cubicBezTo>
                <a:cubicBezTo>
                  <a:pt x="3862276" y="693630"/>
                  <a:pt x="3830385" y="684526"/>
                  <a:pt x="3811335" y="689289"/>
                </a:cubicBezTo>
                <a:cubicBezTo>
                  <a:pt x="3797047" y="703576"/>
                  <a:pt x="3785284" y="720943"/>
                  <a:pt x="3768472" y="732151"/>
                </a:cubicBezTo>
                <a:cubicBezTo>
                  <a:pt x="3754708" y="741327"/>
                  <a:pt x="3677992" y="757549"/>
                  <a:pt x="3668460" y="760726"/>
                </a:cubicBezTo>
                <a:cubicBezTo>
                  <a:pt x="3644129" y="768836"/>
                  <a:pt x="3621175" y="780675"/>
                  <a:pt x="3597022" y="789301"/>
                </a:cubicBezTo>
                <a:cubicBezTo>
                  <a:pt x="3510510" y="820198"/>
                  <a:pt x="3384541" y="861097"/>
                  <a:pt x="3296985" y="875026"/>
                </a:cubicBezTo>
                <a:cubicBezTo>
                  <a:pt x="3145306" y="899157"/>
                  <a:pt x="2991442" y="907911"/>
                  <a:pt x="2839785" y="932176"/>
                </a:cubicBezTo>
                <a:cubicBezTo>
                  <a:pt x="2720722" y="951226"/>
                  <a:pt x="2599895" y="961398"/>
                  <a:pt x="2482597" y="989326"/>
                </a:cubicBezTo>
                <a:cubicBezTo>
                  <a:pt x="2382585" y="1013139"/>
                  <a:pt x="2284382" y="1046556"/>
                  <a:pt x="2182560" y="1060764"/>
                </a:cubicBezTo>
                <a:lnTo>
                  <a:pt x="1568197" y="1146489"/>
                </a:lnTo>
                <a:cubicBezTo>
                  <a:pt x="1482677" y="1157705"/>
                  <a:pt x="1396101" y="1160885"/>
                  <a:pt x="1311022" y="1175064"/>
                </a:cubicBezTo>
                <a:cubicBezTo>
                  <a:pt x="1168729" y="1198779"/>
                  <a:pt x="1254166" y="1186945"/>
                  <a:pt x="1053847" y="1203639"/>
                </a:cubicBezTo>
                <a:cubicBezTo>
                  <a:pt x="759329" y="1262541"/>
                  <a:pt x="1080764" y="1202583"/>
                  <a:pt x="325185" y="1232214"/>
                </a:cubicBezTo>
                <a:cubicBezTo>
                  <a:pt x="300919" y="1233166"/>
                  <a:pt x="277818" y="1243292"/>
                  <a:pt x="253747" y="1246501"/>
                </a:cubicBezTo>
                <a:cubicBezTo>
                  <a:pt x="206304" y="1252827"/>
                  <a:pt x="158497" y="1256026"/>
                  <a:pt x="110872" y="1260789"/>
                </a:cubicBezTo>
                <a:cubicBezTo>
                  <a:pt x="102020" y="1263739"/>
                  <a:pt x="7310" y="1288209"/>
                  <a:pt x="25147" y="1317939"/>
                </a:cubicBezTo>
                <a:cubicBezTo>
                  <a:pt x="40644" y="1343767"/>
                  <a:pt x="82297" y="1336989"/>
                  <a:pt x="110872" y="1346514"/>
                </a:cubicBezTo>
                <a:lnTo>
                  <a:pt x="525210" y="1332226"/>
                </a:lnTo>
                <a:cubicBezTo>
                  <a:pt x="582490" y="1329432"/>
                  <a:pt x="639341" y="1319759"/>
                  <a:pt x="696660" y="1317939"/>
                </a:cubicBezTo>
                <a:cubicBezTo>
                  <a:pt x="939472" y="1310231"/>
                  <a:pt x="1182435" y="1308414"/>
                  <a:pt x="1425322" y="1303651"/>
                </a:cubicBezTo>
                <a:cubicBezTo>
                  <a:pt x="2000915" y="1239696"/>
                  <a:pt x="1380772" y="1315077"/>
                  <a:pt x="1911097" y="1232214"/>
                </a:cubicBezTo>
                <a:cubicBezTo>
                  <a:pt x="1986969" y="1220359"/>
                  <a:pt x="2063721" y="1214812"/>
                  <a:pt x="2139697" y="1203639"/>
                </a:cubicBezTo>
                <a:cubicBezTo>
                  <a:pt x="2225680" y="1190994"/>
                  <a:pt x="2310945" y="1173795"/>
                  <a:pt x="2396872" y="1160776"/>
                </a:cubicBezTo>
                <a:cubicBezTo>
                  <a:pt x="2468129" y="1149979"/>
                  <a:pt x="2539997" y="1143441"/>
                  <a:pt x="2611185" y="1132201"/>
                </a:cubicBezTo>
                <a:cubicBezTo>
                  <a:pt x="3082594" y="1057768"/>
                  <a:pt x="2786031" y="1089029"/>
                  <a:pt x="3096960" y="1060764"/>
                </a:cubicBezTo>
                <a:cubicBezTo>
                  <a:pt x="3139822" y="1051239"/>
                  <a:pt x="3182237" y="1039407"/>
                  <a:pt x="3225547" y="1032189"/>
                </a:cubicBezTo>
                <a:cubicBezTo>
                  <a:pt x="3268087" y="1025099"/>
                  <a:pt x="3312036" y="1027256"/>
                  <a:pt x="3354135" y="1017901"/>
                </a:cubicBezTo>
                <a:cubicBezTo>
                  <a:pt x="3440987" y="998601"/>
                  <a:pt x="3523550" y="961091"/>
                  <a:pt x="3611310" y="946464"/>
                </a:cubicBezTo>
                <a:cubicBezTo>
                  <a:pt x="3744246" y="924307"/>
                  <a:pt x="3668210" y="935058"/>
                  <a:pt x="3839910" y="917889"/>
                </a:cubicBezTo>
                <a:cubicBezTo>
                  <a:pt x="3940886" y="897693"/>
                  <a:pt x="3888305" y="911281"/>
                  <a:pt x="3997072" y="875026"/>
                </a:cubicBezTo>
                <a:lnTo>
                  <a:pt x="4039935" y="860739"/>
                </a:lnTo>
                <a:cubicBezTo>
                  <a:pt x="4058985" y="865501"/>
                  <a:pt x="4097085" y="855390"/>
                  <a:pt x="4097085" y="875026"/>
                </a:cubicBezTo>
                <a:cubicBezTo>
                  <a:pt x="4097085" y="894662"/>
                  <a:pt x="4059104" y="885054"/>
                  <a:pt x="4039935" y="889314"/>
                </a:cubicBezTo>
                <a:cubicBezTo>
                  <a:pt x="4016229" y="894582"/>
                  <a:pt x="3991847" y="896930"/>
                  <a:pt x="3968497" y="903601"/>
                </a:cubicBezTo>
                <a:cubicBezTo>
                  <a:pt x="3925054" y="916013"/>
                  <a:pt x="3884122" y="937156"/>
                  <a:pt x="3839910" y="946464"/>
                </a:cubicBezTo>
                <a:cubicBezTo>
                  <a:pt x="3793074" y="956324"/>
                  <a:pt x="3744504" y="954626"/>
                  <a:pt x="3697035" y="960751"/>
                </a:cubicBezTo>
                <a:cubicBezTo>
                  <a:pt x="3596838" y="973680"/>
                  <a:pt x="3497162" y="990434"/>
                  <a:pt x="3396997" y="1003614"/>
                </a:cubicBezTo>
                <a:cubicBezTo>
                  <a:pt x="3316173" y="1014249"/>
                  <a:pt x="3234683" y="1019793"/>
                  <a:pt x="3154110" y="1032189"/>
                </a:cubicBezTo>
                <a:cubicBezTo>
                  <a:pt x="3110712" y="1038866"/>
                  <a:pt x="3068956" y="1054329"/>
                  <a:pt x="3025522" y="1060764"/>
                </a:cubicBezTo>
                <a:cubicBezTo>
                  <a:pt x="2940201" y="1073404"/>
                  <a:pt x="2854072" y="1079814"/>
                  <a:pt x="2768347" y="1089339"/>
                </a:cubicBezTo>
                <a:cubicBezTo>
                  <a:pt x="2574070" y="1146479"/>
                  <a:pt x="2381668" y="1206679"/>
                  <a:pt x="2182560" y="1246501"/>
                </a:cubicBezTo>
                <a:lnTo>
                  <a:pt x="2039685" y="1275076"/>
                </a:lnTo>
                <a:cubicBezTo>
                  <a:pt x="1850904" y="1314819"/>
                  <a:pt x="1974526" y="1295722"/>
                  <a:pt x="1796797" y="1317939"/>
                </a:cubicBezTo>
                <a:cubicBezTo>
                  <a:pt x="1589150" y="1377267"/>
                  <a:pt x="1811488" y="1321320"/>
                  <a:pt x="1482472" y="1360801"/>
                </a:cubicBezTo>
                <a:cubicBezTo>
                  <a:pt x="1416762" y="1368686"/>
                  <a:pt x="1278324" y="1405329"/>
                  <a:pt x="1211010" y="1417951"/>
                </a:cubicBezTo>
                <a:cubicBezTo>
                  <a:pt x="1166791" y="1426242"/>
                  <a:pt x="1037461" y="1441091"/>
                  <a:pt x="996697" y="1446526"/>
                </a:cubicBezTo>
                <a:cubicBezTo>
                  <a:pt x="841408" y="1467231"/>
                  <a:pt x="952784" y="1453282"/>
                  <a:pt x="810960" y="1475101"/>
                </a:cubicBezTo>
                <a:cubicBezTo>
                  <a:pt x="777675" y="1480222"/>
                  <a:pt x="744285" y="1484626"/>
                  <a:pt x="710947" y="1489389"/>
                </a:cubicBezTo>
                <a:cubicBezTo>
                  <a:pt x="635985" y="1514376"/>
                  <a:pt x="589654" y="1531036"/>
                  <a:pt x="496635" y="1546539"/>
                </a:cubicBezTo>
                <a:lnTo>
                  <a:pt x="410910" y="1560826"/>
                </a:lnTo>
                <a:lnTo>
                  <a:pt x="325185" y="1589401"/>
                </a:lnTo>
                <a:cubicBezTo>
                  <a:pt x="310897" y="1594164"/>
                  <a:pt x="297178" y="1601213"/>
                  <a:pt x="282322" y="1603689"/>
                </a:cubicBezTo>
                <a:lnTo>
                  <a:pt x="196597" y="1617976"/>
                </a:lnTo>
                <a:cubicBezTo>
                  <a:pt x="182310" y="1622739"/>
                  <a:pt x="168437" y="1628997"/>
                  <a:pt x="153735" y="1632264"/>
                </a:cubicBezTo>
                <a:cubicBezTo>
                  <a:pt x="125456" y="1638548"/>
                  <a:pt x="68010" y="1617582"/>
                  <a:pt x="68010" y="1646551"/>
                </a:cubicBezTo>
                <a:cubicBezTo>
                  <a:pt x="68010" y="1675520"/>
                  <a:pt x="125160" y="1656076"/>
                  <a:pt x="153735" y="1660839"/>
                </a:cubicBezTo>
                <a:lnTo>
                  <a:pt x="1396747" y="1646551"/>
                </a:lnTo>
                <a:cubicBezTo>
                  <a:pt x="1497515" y="1644473"/>
                  <a:pt x="1613168" y="1618375"/>
                  <a:pt x="1711072" y="1603689"/>
                </a:cubicBezTo>
                <a:lnTo>
                  <a:pt x="2111122" y="1546539"/>
                </a:lnTo>
                <a:cubicBezTo>
                  <a:pt x="2779411" y="1439613"/>
                  <a:pt x="2160124" y="1534511"/>
                  <a:pt x="2811210" y="1446526"/>
                </a:cubicBezTo>
                <a:cubicBezTo>
                  <a:pt x="3300566" y="1380396"/>
                  <a:pt x="2721966" y="1454197"/>
                  <a:pt x="3154110" y="1389376"/>
                </a:cubicBezTo>
                <a:cubicBezTo>
                  <a:pt x="3196759" y="1382979"/>
                  <a:pt x="3239835" y="1379851"/>
                  <a:pt x="3282697" y="1375089"/>
                </a:cubicBezTo>
                <a:cubicBezTo>
                  <a:pt x="3452704" y="1311336"/>
                  <a:pt x="3341527" y="1346959"/>
                  <a:pt x="3525585" y="1303651"/>
                </a:cubicBezTo>
                <a:cubicBezTo>
                  <a:pt x="3623243" y="1280673"/>
                  <a:pt x="3634154" y="1272221"/>
                  <a:pt x="3725610" y="1260789"/>
                </a:cubicBezTo>
                <a:cubicBezTo>
                  <a:pt x="3773103" y="1254852"/>
                  <a:pt x="3821042" y="1252827"/>
                  <a:pt x="3868485" y="1246501"/>
                </a:cubicBezTo>
                <a:cubicBezTo>
                  <a:pt x="4168251" y="1206532"/>
                  <a:pt x="3784437" y="1253989"/>
                  <a:pt x="3982785" y="1217926"/>
                </a:cubicBezTo>
                <a:cubicBezTo>
                  <a:pt x="4020562" y="1211057"/>
                  <a:pt x="4059135" y="1209477"/>
                  <a:pt x="4097085" y="1203639"/>
                </a:cubicBezTo>
                <a:cubicBezTo>
                  <a:pt x="4121087" y="1199946"/>
                  <a:pt x="4144520" y="1193044"/>
                  <a:pt x="4168522" y="1189351"/>
                </a:cubicBezTo>
                <a:cubicBezTo>
                  <a:pt x="4206472" y="1183513"/>
                  <a:pt x="4244722" y="1179826"/>
                  <a:pt x="4282822" y="1175064"/>
                </a:cubicBezTo>
                <a:cubicBezTo>
                  <a:pt x="4311397" y="1179826"/>
                  <a:pt x="4383451" y="1164510"/>
                  <a:pt x="4368547" y="1189351"/>
                </a:cubicBezTo>
                <a:cubicBezTo>
                  <a:pt x="4344415" y="1229572"/>
                  <a:pt x="4284232" y="1231006"/>
                  <a:pt x="4239960" y="1246501"/>
                </a:cubicBezTo>
                <a:cubicBezTo>
                  <a:pt x="4135675" y="1283001"/>
                  <a:pt x="3953883" y="1317566"/>
                  <a:pt x="3854197" y="1332226"/>
                </a:cubicBezTo>
                <a:cubicBezTo>
                  <a:pt x="3768862" y="1344775"/>
                  <a:pt x="3682454" y="1348935"/>
                  <a:pt x="3597022" y="1360801"/>
                </a:cubicBezTo>
                <a:cubicBezTo>
                  <a:pt x="3510941" y="1372757"/>
                  <a:pt x="3426006" y="1392284"/>
                  <a:pt x="3339847" y="1403664"/>
                </a:cubicBezTo>
                <a:cubicBezTo>
                  <a:pt x="3173519" y="1425632"/>
                  <a:pt x="3005005" y="1431658"/>
                  <a:pt x="2839785" y="1460814"/>
                </a:cubicBezTo>
                <a:cubicBezTo>
                  <a:pt x="2526390" y="1516118"/>
                  <a:pt x="2678929" y="1498207"/>
                  <a:pt x="2382585" y="1517964"/>
                </a:cubicBezTo>
                <a:cubicBezTo>
                  <a:pt x="1900064" y="1614467"/>
                  <a:pt x="2438875" y="1519538"/>
                  <a:pt x="1568197" y="1575114"/>
                </a:cubicBezTo>
                <a:cubicBezTo>
                  <a:pt x="1542602" y="1576748"/>
                  <a:pt x="1521967" y="1598963"/>
                  <a:pt x="1496760" y="1603689"/>
                </a:cubicBezTo>
                <a:cubicBezTo>
                  <a:pt x="1445057" y="1613383"/>
                  <a:pt x="1391985" y="1613214"/>
                  <a:pt x="1339597" y="1617976"/>
                </a:cubicBezTo>
                <a:cubicBezTo>
                  <a:pt x="1184098" y="1649077"/>
                  <a:pt x="1343348" y="1620340"/>
                  <a:pt x="1068135" y="1646551"/>
                </a:cubicBezTo>
                <a:cubicBezTo>
                  <a:pt x="1034611" y="1649744"/>
                  <a:pt x="1001503" y="1656388"/>
                  <a:pt x="968122" y="1660839"/>
                </a:cubicBezTo>
                <a:lnTo>
                  <a:pt x="853822" y="1675126"/>
                </a:lnTo>
                <a:cubicBezTo>
                  <a:pt x="715963" y="1709591"/>
                  <a:pt x="778032" y="1695999"/>
                  <a:pt x="668085" y="1717989"/>
                </a:cubicBezTo>
                <a:cubicBezTo>
                  <a:pt x="634747" y="1732276"/>
                  <a:pt x="602481" y="1749381"/>
                  <a:pt x="568072" y="1760851"/>
                </a:cubicBezTo>
                <a:cubicBezTo>
                  <a:pt x="545034" y="1768530"/>
                  <a:pt x="519300" y="1766421"/>
                  <a:pt x="496635" y="1775139"/>
                </a:cubicBezTo>
                <a:cubicBezTo>
                  <a:pt x="456877" y="1790431"/>
                  <a:pt x="423660" y="1821958"/>
                  <a:pt x="382335" y="1832289"/>
                </a:cubicBezTo>
                <a:cubicBezTo>
                  <a:pt x="363285" y="1837051"/>
                  <a:pt x="305549" y="1846576"/>
                  <a:pt x="325185" y="1846576"/>
                </a:cubicBezTo>
                <a:cubicBezTo>
                  <a:pt x="406287" y="1846576"/>
                  <a:pt x="487110" y="1837051"/>
                  <a:pt x="568072" y="1832289"/>
                </a:cubicBezTo>
                <a:cubicBezTo>
                  <a:pt x="1256151" y="1733992"/>
                  <a:pt x="347602" y="1854896"/>
                  <a:pt x="2082547" y="1789426"/>
                </a:cubicBezTo>
                <a:cubicBezTo>
                  <a:pt x="2150687" y="1786855"/>
                  <a:pt x="2215445" y="1758551"/>
                  <a:pt x="2282572" y="1746564"/>
                </a:cubicBezTo>
                <a:cubicBezTo>
                  <a:pt x="2431963" y="1719887"/>
                  <a:pt x="2495740" y="1716794"/>
                  <a:pt x="2639760" y="1703701"/>
                </a:cubicBezTo>
                <a:cubicBezTo>
                  <a:pt x="2725485" y="1684651"/>
                  <a:pt x="2812213" y="1669657"/>
                  <a:pt x="2896935" y="1646551"/>
                </a:cubicBezTo>
                <a:cubicBezTo>
                  <a:pt x="2949322" y="1632264"/>
                  <a:pt x="3002003" y="1619011"/>
                  <a:pt x="3054097" y="1603689"/>
                </a:cubicBezTo>
                <a:cubicBezTo>
                  <a:pt x="3082994" y="1595190"/>
                  <a:pt x="3110473" y="1581887"/>
                  <a:pt x="3139822" y="1575114"/>
                </a:cubicBezTo>
                <a:cubicBezTo>
                  <a:pt x="3212639" y="1558310"/>
                  <a:pt x="3369751" y="1551855"/>
                  <a:pt x="3425572" y="1546539"/>
                </a:cubicBezTo>
                <a:cubicBezTo>
                  <a:pt x="3463796" y="1542899"/>
                  <a:pt x="3501772" y="1537014"/>
                  <a:pt x="3539872" y="1532251"/>
                </a:cubicBezTo>
                <a:cubicBezTo>
                  <a:pt x="3573210" y="1522726"/>
                  <a:pt x="3605807" y="1510066"/>
                  <a:pt x="3639885" y="1503676"/>
                </a:cubicBezTo>
                <a:cubicBezTo>
                  <a:pt x="3677704" y="1496585"/>
                  <a:pt x="3900011" y="1477431"/>
                  <a:pt x="3925635" y="1475101"/>
                </a:cubicBezTo>
                <a:cubicBezTo>
                  <a:pt x="4152700" y="1429688"/>
                  <a:pt x="4020017" y="1443832"/>
                  <a:pt x="4325685" y="1460814"/>
                </a:cubicBezTo>
                <a:cubicBezTo>
                  <a:pt x="4311397" y="1470339"/>
                  <a:pt x="4298673" y="1482785"/>
                  <a:pt x="4282822" y="1489389"/>
                </a:cubicBezTo>
                <a:cubicBezTo>
                  <a:pt x="4170861" y="1536039"/>
                  <a:pt x="4043905" y="1559493"/>
                  <a:pt x="3925635" y="1575114"/>
                </a:cubicBezTo>
                <a:cubicBezTo>
                  <a:pt x="3749922" y="1598322"/>
                  <a:pt x="3572824" y="1609937"/>
                  <a:pt x="3396997" y="1632264"/>
                </a:cubicBezTo>
                <a:cubicBezTo>
                  <a:pt x="3272713" y="1648046"/>
                  <a:pt x="3149640" y="1672378"/>
                  <a:pt x="3025522" y="1689414"/>
                </a:cubicBezTo>
                <a:cubicBezTo>
                  <a:pt x="2906719" y="1705720"/>
                  <a:pt x="2787518" y="1719034"/>
                  <a:pt x="2668335" y="1732276"/>
                </a:cubicBezTo>
                <a:cubicBezTo>
                  <a:pt x="2573195" y="1742847"/>
                  <a:pt x="2477400" y="1747682"/>
                  <a:pt x="2382585" y="1760851"/>
                </a:cubicBezTo>
                <a:cubicBezTo>
                  <a:pt x="1762420" y="1846986"/>
                  <a:pt x="2443822" y="1774731"/>
                  <a:pt x="2011110" y="1818001"/>
                </a:cubicBezTo>
                <a:cubicBezTo>
                  <a:pt x="1977772" y="1827526"/>
                  <a:pt x="1945241" y="1840551"/>
                  <a:pt x="1911097" y="1846576"/>
                </a:cubicBezTo>
                <a:cubicBezTo>
                  <a:pt x="1863963" y="1854894"/>
                  <a:pt x="1815954" y="1857328"/>
                  <a:pt x="1768222" y="1860864"/>
                </a:cubicBezTo>
                <a:cubicBezTo>
                  <a:pt x="1687341" y="1866855"/>
                  <a:pt x="1606269" y="1869929"/>
                  <a:pt x="1525335" y="1875151"/>
                </a:cubicBezTo>
                <a:lnTo>
                  <a:pt x="1325310" y="1889439"/>
                </a:lnTo>
                <a:cubicBezTo>
                  <a:pt x="1296735" y="1894201"/>
                  <a:pt x="1268300" y="1899897"/>
                  <a:pt x="1239585" y="1903726"/>
                </a:cubicBezTo>
                <a:cubicBezTo>
                  <a:pt x="1196837" y="1909426"/>
                  <a:pt x="1153690" y="1911915"/>
                  <a:pt x="1110997" y="1918014"/>
                </a:cubicBezTo>
                <a:cubicBezTo>
                  <a:pt x="1086957" y="1921448"/>
                  <a:pt x="1063513" y="1928309"/>
                  <a:pt x="1039560" y="1932301"/>
                </a:cubicBezTo>
                <a:cubicBezTo>
                  <a:pt x="1006342" y="1937837"/>
                  <a:pt x="972765" y="1941053"/>
                  <a:pt x="939547" y="1946589"/>
                </a:cubicBezTo>
                <a:cubicBezTo>
                  <a:pt x="915594" y="1950581"/>
                  <a:pt x="891538" y="1954487"/>
                  <a:pt x="868110" y="1960876"/>
                </a:cubicBezTo>
                <a:cubicBezTo>
                  <a:pt x="839051" y="1968801"/>
                  <a:pt x="782385" y="1989451"/>
                  <a:pt x="782385" y="1989451"/>
                </a:cubicBezTo>
                <a:cubicBezTo>
                  <a:pt x="766990" y="2012544"/>
                  <a:pt x="737255" y="2063218"/>
                  <a:pt x="710947" y="2075176"/>
                </a:cubicBezTo>
                <a:cubicBezTo>
                  <a:pt x="675194" y="2091427"/>
                  <a:pt x="624416" y="2075980"/>
                  <a:pt x="596647" y="2103751"/>
                </a:cubicBezTo>
                <a:cubicBezTo>
                  <a:pt x="572835" y="2127564"/>
                  <a:pt x="663279" y="2093915"/>
                  <a:pt x="696660" y="2089464"/>
                </a:cubicBezTo>
                <a:cubicBezTo>
                  <a:pt x="734720" y="2084389"/>
                  <a:pt x="772583" y="2076414"/>
                  <a:pt x="810960" y="2075176"/>
                </a:cubicBezTo>
                <a:lnTo>
                  <a:pt x="2025397" y="2046601"/>
                </a:lnTo>
                <a:cubicBezTo>
                  <a:pt x="2399609" y="2015418"/>
                  <a:pt x="1980314" y="2055735"/>
                  <a:pt x="2596897" y="1960876"/>
                </a:cubicBezTo>
                <a:cubicBezTo>
                  <a:pt x="3162014" y="1873935"/>
                  <a:pt x="2331559" y="1999445"/>
                  <a:pt x="3025522" y="1903726"/>
                </a:cubicBezTo>
                <a:cubicBezTo>
                  <a:pt x="3082917" y="1895809"/>
                  <a:pt x="3139565" y="1882979"/>
                  <a:pt x="3196972" y="1875151"/>
                </a:cubicBezTo>
                <a:cubicBezTo>
                  <a:pt x="3244396" y="1868684"/>
                  <a:pt x="3292312" y="1866456"/>
                  <a:pt x="3339847" y="1860864"/>
                </a:cubicBezTo>
                <a:cubicBezTo>
                  <a:pt x="3596692" y="1830647"/>
                  <a:pt x="3226318" y="1861828"/>
                  <a:pt x="3639885" y="1832289"/>
                </a:cubicBezTo>
                <a:cubicBezTo>
                  <a:pt x="3677985" y="1822764"/>
                  <a:pt x="3715095" y="1807497"/>
                  <a:pt x="3754185" y="1803714"/>
                </a:cubicBezTo>
                <a:cubicBezTo>
                  <a:pt x="3863316" y="1793153"/>
                  <a:pt x="3973384" y="1796485"/>
                  <a:pt x="4082797" y="1789426"/>
                </a:cubicBezTo>
                <a:cubicBezTo>
                  <a:pt x="4121114" y="1786954"/>
                  <a:pt x="4158997" y="1779901"/>
                  <a:pt x="4197097" y="1775139"/>
                </a:cubicBezTo>
                <a:cubicBezTo>
                  <a:pt x="4220910" y="1779901"/>
                  <a:pt x="4281029" y="1768602"/>
                  <a:pt x="4268535" y="1789426"/>
                </a:cubicBezTo>
                <a:cubicBezTo>
                  <a:pt x="4256258" y="1809888"/>
                  <a:pt x="4015689" y="1902556"/>
                  <a:pt x="4011360" y="1903726"/>
                </a:cubicBezTo>
                <a:cubicBezTo>
                  <a:pt x="3674785" y="1994692"/>
                  <a:pt x="3683926" y="1979769"/>
                  <a:pt x="3396997" y="2018026"/>
                </a:cubicBezTo>
                <a:cubicBezTo>
                  <a:pt x="3091350" y="2058779"/>
                  <a:pt x="3304831" y="2038304"/>
                  <a:pt x="3011235" y="2060889"/>
                </a:cubicBezTo>
                <a:cubicBezTo>
                  <a:pt x="2901697" y="2079939"/>
                  <a:pt x="2792945" y="2104249"/>
                  <a:pt x="2682622" y="2118039"/>
                </a:cubicBezTo>
                <a:lnTo>
                  <a:pt x="2468310" y="2146614"/>
                </a:lnTo>
                <a:lnTo>
                  <a:pt x="2354010" y="2160901"/>
                </a:lnTo>
                <a:cubicBezTo>
                  <a:pt x="2334960" y="2165664"/>
                  <a:pt x="2316191" y="2171737"/>
                  <a:pt x="2296860" y="2175189"/>
                </a:cubicBezTo>
                <a:cubicBezTo>
                  <a:pt x="2182788" y="2195559"/>
                  <a:pt x="2069128" y="2219543"/>
                  <a:pt x="1953960" y="2232339"/>
                </a:cubicBezTo>
                <a:cubicBezTo>
                  <a:pt x="1658623" y="2265154"/>
                  <a:pt x="1782372" y="2250216"/>
                  <a:pt x="1582485" y="2275201"/>
                </a:cubicBezTo>
                <a:cubicBezTo>
                  <a:pt x="1544385" y="2284726"/>
                  <a:pt x="1507217" y="2299439"/>
                  <a:pt x="1468185" y="2303776"/>
                </a:cubicBezTo>
                <a:cubicBezTo>
                  <a:pt x="1306127" y="2321783"/>
                  <a:pt x="1382290" y="2311965"/>
                  <a:pt x="1239585" y="2332351"/>
                </a:cubicBezTo>
                <a:cubicBezTo>
                  <a:pt x="1263397" y="2341876"/>
                  <a:pt x="1285503" y="2358374"/>
                  <a:pt x="1311022" y="2360926"/>
                </a:cubicBezTo>
                <a:cubicBezTo>
                  <a:pt x="1335186" y="2363342"/>
                  <a:pt x="1358324" y="2349321"/>
                  <a:pt x="1382460" y="2346639"/>
                </a:cubicBezTo>
                <a:cubicBezTo>
                  <a:pt x="1444175" y="2339782"/>
                  <a:pt x="1506285" y="2337114"/>
                  <a:pt x="1568197" y="2332351"/>
                </a:cubicBezTo>
                <a:cubicBezTo>
                  <a:pt x="1677735" y="2313301"/>
                  <a:pt x="1785956" y="2283728"/>
                  <a:pt x="1896810" y="2275201"/>
                </a:cubicBezTo>
                <a:cubicBezTo>
                  <a:pt x="2429316" y="2234240"/>
                  <a:pt x="2020475" y="2262615"/>
                  <a:pt x="3125535" y="2232339"/>
                </a:cubicBezTo>
                <a:cubicBezTo>
                  <a:pt x="3168397" y="2227576"/>
                  <a:pt x="3211652" y="2225546"/>
                  <a:pt x="3254122" y="2218051"/>
                </a:cubicBezTo>
                <a:cubicBezTo>
                  <a:pt x="3292797" y="2211226"/>
                  <a:pt x="3329630" y="2195601"/>
                  <a:pt x="3368422" y="2189476"/>
                </a:cubicBezTo>
                <a:cubicBezTo>
                  <a:pt x="3420382" y="2181272"/>
                  <a:pt x="3473197" y="2179951"/>
                  <a:pt x="3525585" y="2175189"/>
                </a:cubicBezTo>
                <a:cubicBezTo>
                  <a:pt x="3558922" y="2165664"/>
                  <a:pt x="3591230" y="2151196"/>
                  <a:pt x="3625597" y="2146614"/>
                </a:cubicBezTo>
                <a:cubicBezTo>
                  <a:pt x="3734584" y="2132082"/>
                  <a:pt x="3954210" y="2118039"/>
                  <a:pt x="3954210" y="2118039"/>
                </a:cubicBezTo>
                <a:cubicBezTo>
                  <a:pt x="4020885" y="2122801"/>
                  <a:pt x="4090820" y="2111188"/>
                  <a:pt x="4154235" y="2132326"/>
                </a:cubicBezTo>
                <a:cubicBezTo>
                  <a:pt x="4170525" y="2137756"/>
                  <a:pt x="4141352" y="2168215"/>
                  <a:pt x="4125660" y="2175189"/>
                </a:cubicBezTo>
                <a:cubicBezTo>
                  <a:pt x="4094886" y="2188866"/>
                  <a:pt x="4058985" y="2184714"/>
                  <a:pt x="4025647" y="2189476"/>
                </a:cubicBezTo>
                <a:cubicBezTo>
                  <a:pt x="3818636" y="2248622"/>
                  <a:pt x="4001429" y="2202803"/>
                  <a:pt x="3639885" y="2246626"/>
                </a:cubicBezTo>
                <a:cubicBezTo>
                  <a:pt x="3213488" y="2298310"/>
                  <a:pt x="3664945" y="2250724"/>
                  <a:pt x="3311272" y="2303776"/>
                </a:cubicBezTo>
                <a:cubicBezTo>
                  <a:pt x="3263939" y="2310876"/>
                  <a:pt x="3216022" y="2313301"/>
                  <a:pt x="3168397" y="2318064"/>
                </a:cubicBezTo>
                <a:cubicBezTo>
                  <a:pt x="3003692" y="2383946"/>
                  <a:pt x="3208824" y="2305625"/>
                  <a:pt x="2982660" y="2375214"/>
                </a:cubicBezTo>
                <a:cubicBezTo>
                  <a:pt x="2958147" y="2382756"/>
                  <a:pt x="2936103" y="2397569"/>
                  <a:pt x="2911222" y="2403789"/>
                </a:cubicBezTo>
                <a:cubicBezTo>
                  <a:pt x="2873736" y="2413160"/>
                  <a:pt x="2709932" y="2428463"/>
                  <a:pt x="2682622" y="2432364"/>
                </a:cubicBezTo>
                <a:cubicBezTo>
                  <a:pt x="2658582" y="2435798"/>
                  <a:pt x="2635187" y="2442958"/>
                  <a:pt x="2611185" y="2446651"/>
                </a:cubicBezTo>
                <a:cubicBezTo>
                  <a:pt x="2511332" y="2462013"/>
                  <a:pt x="2411160" y="2475226"/>
                  <a:pt x="2311147" y="2489514"/>
                </a:cubicBezTo>
                <a:cubicBezTo>
                  <a:pt x="2277810" y="2494276"/>
                  <a:pt x="2244712" y="2501218"/>
                  <a:pt x="2211135" y="2503801"/>
                </a:cubicBezTo>
                <a:lnTo>
                  <a:pt x="2025397" y="2518089"/>
                </a:lnTo>
                <a:cubicBezTo>
                  <a:pt x="1908087" y="2557192"/>
                  <a:pt x="2094418" y="2498196"/>
                  <a:pt x="1868235" y="2546664"/>
                </a:cubicBezTo>
                <a:cubicBezTo>
                  <a:pt x="1838783" y="2552975"/>
                  <a:pt x="1807572" y="2558531"/>
                  <a:pt x="1782510" y="2575239"/>
                </a:cubicBezTo>
                <a:cubicBezTo>
                  <a:pt x="1727116" y="2612168"/>
                  <a:pt x="1755937" y="2598384"/>
                  <a:pt x="1696785" y="2618101"/>
                </a:cubicBezTo>
                <a:cubicBezTo>
                  <a:pt x="1425022" y="2799274"/>
                  <a:pt x="1621174" y="2657358"/>
                  <a:pt x="2482597" y="2632389"/>
                </a:cubicBezTo>
                <a:cubicBezTo>
                  <a:pt x="2576198" y="2629676"/>
                  <a:pt x="2706019" y="2610915"/>
                  <a:pt x="2796922" y="2589526"/>
                </a:cubicBezTo>
                <a:cubicBezTo>
                  <a:pt x="2826242" y="2582627"/>
                  <a:pt x="2853426" y="2568256"/>
                  <a:pt x="2882647" y="2560951"/>
                </a:cubicBezTo>
                <a:cubicBezTo>
                  <a:pt x="2910751" y="2553925"/>
                  <a:pt x="2940145" y="2553178"/>
                  <a:pt x="2968372" y="2546664"/>
                </a:cubicBezTo>
                <a:cubicBezTo>
                  <a:pt x="3002156" y="2538868"/>
                  <a:pt x="3034749" y="2526498"/>
                  <a:pt x="3068385" y="2518089"/>
                </a:cubicBezTo>
                <a:cubicBezTo>
                  <a:pt x="3156365" y="2496094"/>
                  <a:pt x="3175555" y="2502907"/>
                  <a:pt x="3282697" y="2489514"/>
                </a:cubicBezTo>
                <a:cubicBezTo>
                  <a:pt x="3311442" y="2485921"/>
                  <a:pt x="3339920" y="2480408"/>
                  <a:pt x="3368422" y="2475226"/>
                </a:cubicBezTo>
                <a:cubicBezTo>
                  <a:pt x="3392315" y="2470882"/>
                  <a:pt x="3415763" y="2463951"/>
                  <a:pt x="3439860" y="2460939"/>
                </a:cubicBezTo>
                <a:cubicBezTo>
                  <a:pt x="3492057" y="2454414"/>
                  <a:pt x="3544635" y="2451414"/>
                  <a:pt x="3597022" y="2446651"/>
                </a:cubicBezTo>
                <a:cubicBezTo>
                  <a:pt x="3616072" y="2441889"/>
                  <a:pt x="3634917" y="2436215"/>
                  <a:pt x="3654172" y="2432364"/>
                </a:cubicBezTo>
                <a:cubicBezTo>
                  <a:pt x="3738925" y="2415413"/>
                  <a:pt x="3775881" y="2414684"/>
                  <a:pt x="3868485" y="2403789"/>
                </a:cubicBezTo>
                <a:lnTo>
                  <a:pt x="3982785" y="2389501"/>
                </a:lnTo>
                <a:cubicBezTo>
                  <a:pt x="3997072" y="2384739"/>
                  <a:pt x="4013599" y="2366178"/>
                  <a:pt x="4025647" y="2375214"/>
                </a:cubicBezTo>
                <a:cubicBezTo>
                  <a:pt x="4081306" y="2416959"/>
                  <a:pt x="4023737" y="2449511"/>
                  <a:pt x="3997072" y="2460939"/>
                </a:cubicBezTo>
                <a:cubicBezTo>
                  <a:pt x="3979023" y="2468674"/>
                  <a:pt x="3958376" y="2468515"/>
                  <a:pt x="3939922" y="2475226"/>
                </a:cubicBezTo>
                <a:cubicBezTo>
                  <a:pt x="3817348" y="2519799"/>
                  <a:pt x="3860441" y="2524192"/>
                  <a:pt x="3725610" y="2546664"/>
                </a:cubicBezTo>
                <a:cubicBezTo>
                  <a:pt x="3678399" y="2554532"/>
                  <a:pt x="3630116" y="2554182"/>
                  <a:pt x="3582735" y="2560951"/>
                </a:cubicBezTo>
                <a:cubicBezTo>
                  <a:pt x="3496701" y="2573242"/>
                  <a:pt x="3412428" y="2601182"/>
                  <a:pt x="3325560" y="2603814"/>
                </a:cubicBezTo>
                <a:lnTo>
                  <a:pt x="2854072" y="2618101"/>
                </a:lnTo>
                <a:lnTo>
                  <a:pt x="2782635" y="2632389"/>
                </a:lnTo>
                <a:cubicBezTo>
                  <a:pt x="2709972" y="2645601"/>
                  <a:pt x="2671789" y="2650265"/>
                  <a:pt x="2596897" y="2660964"/>
                </a:cubicBezTo>
                <a:cubicBezTo>
                  <a:pt x="2582610" y="2665726"/>
                  <a:pt x="2568645" y="2671598"/>
                  <a:pt x="2554035" y="2675251"/>
                </a:cubicBezTo>
                <a:cubicBezTo>
                  <a:pt x="2498316" y="2689181"/>
                  <a:pt x="2439047" y="2695760"/>
                  <a:pt x="2382585" y="2703826"/>
                </a:cubicBezTo>
                <a:cubicBezTo>
                  <a:pt x="2365557" y="2710637"/>
                  <a:pt x="2272479" y="2745574"/>
                  <a:pt x="2253997" y="2760976"/>
                </a:cubicBezTo>
                <a:cubicBezTo>
                  <a:pt x="2240805" y="2771969"/>
                  <a:pt x="2234947" y="2789551"/>
                  <a:pt x="2225422" y="2803839"/>
                </a:cubicBezTo>
                <a:cubicBezTo>
                  <a:pt x="2213376" y="2839978"/>
                  <a:pt x="2189858" y="2864586"/>
                  <a:pt x="2253997" y="2875276"/>
                </a:cubicBezTo>
                <a:cubicBezTo>
                  <a:pt x="2268853" y="2877752"/>
                  <a:pt x="2282185" y="2864375"/>
                  <a:pt x="2296860" y="2860989"/>
                </a:cubicBezTo>
                <a:cubicBezTo>
                  <a:pt x="2344184" y="2850068"/>
                  <a:pt x="2439735" y="2832414"/>
                  <a:pt x="2439735" y="2832414"/>
                </a:cubicBezTo>
                <a:cubicBezTo>
                  <a:pt x="2473072" y="2818126"/>
                  <a:pt x="2505661" y="2801946"/>
                  <a:pt x="2539747" y="2789551"/>
                </a:cubicBezTo>
                <a:cubicBezTo>
                  <a:pt x="2558201" y="2782840"/>
                  <a:pt x="2578511" y="2782159"/>
                  <a:pt x="2596897" y="2775264"/>
                </a:cubicBezTo>
                <a:cubicBezTo>
                  <a:pt x="2616839" y="2767786"/>
                  <a:pt x="2633468" y="2752177"/>
                  <a:pt x="2654047" y="2746689"/>
                </a:cubicBezTo>
                <a:cubicBezTo>
                  <a:pt x="2705496" y="2732969"/>
                  <a:pt x="2758615" y="2726419"/>
                  <a:pt x="2811210" y="2718114"/>
                </a:cubicBezTo>
                <a:cubicBezTo>
                  <a:pt x="2906895" y="2703006"/>
                  <a:pt x="3000042" y="2697615"/>
                  <a:pt x="3096960" y="2689539"/>
                </a:cubicBezTo>
                <a:cubicBezTo>
                  <a:pt x="3576806" y="2569578"/>
                  <a:pt x="2923610" y="2729649"/>
                  <a:pt x="3296985" y="2646676"/>
                </a:cubicBezTo>
                <a:cubicBezTo>
                  <a:pt x="3311687" y="2643409"/>
                  <a:pt x="3324800" y="2633016"/>
                  <a:pt x="3339847" y="2632389"/>
                </a:cubicBezTo>
                <a:cubicBezTo>
                  <a:pt x="3554027" y="2623465"/>
                  <a:pt x="3768472" y="2622864"/>
                  <a:pt x="3982785" y="2618101"/>
                </a:cubicBezTo>
                <a:cubicBezTo>
                  <a:pt x="4030165" y="2602308"/>
                  <a:pt x="4010587" y="2603814"/>
                  <a:pt x="4039935" y="260381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5terka.com/images/atan1011geom/atan1011resh1-2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6786" y="1187549"/>
            <a:ext cx="5541296" cy="52435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0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Построить сечение тетраэдра плоскостью, проходящей через точки </a:t>
            </a:r>
            <a:r>
              <a:rPr lang="en-US" sz="2400" i="1" dirty="0" smtClean="0"/>
              <a:t>M,N</a:t>
            </a:r>
            <a:r>
              <a:rPr lang="ru-RU" sz="2400" i="1" dirty="0" smtClean="0"/>
              <a:t> и </a:t>
            </a:r>
            <a:r>
              <a:rPr lang="en-US" sz="2400" i="1" dirty="0" smtClean="0"/>
              <a:t>P</a:t>
            </a:r>
            <a:endParaRPr lang="ru-RU" sz="2400" i="1" dirty="0"/>
          </a:p>
        </p:txBody>
      </p:sp>
      <p:sp>
        <p:nvSpPr>
          <p:cNvPr id="8" name="Овал 7"/>
          <p:cNvSpPr/>
          <p:nvPr/>
        </p:nvSpPr>
        <p:spPr>
          <a:xfrm flipH="1" flipV="1">
            <a:off x="271461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H="1" flipV="1">
            <a:off x="5143504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 flipV="1">
            <a:off x="2857488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892943" y="3893347"/>
            <a:ext cx="3929090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0" y="1928802"/>
            <a:ext cx="6429388" cy="33575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0" y="4786322"/>
            <a:ext cx="2500298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214346" y="4857760"/>
            <a:ext cx="8643998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178959" y="3178967"/>
            <a:ext cx="4786346" cy="12858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2869868" y="2832794"/>
            <a:ext cx="2919410" cy="2282131"/>
          </a:xfrm>
          <a:custGeom>
            <a:avLst/>
            <a:gdLst>
              <a:gd name="connsiteX0" fmla="*/ 2402220 w 2919410"/>
              <a:gd name="connsiteY0" fmla="*/ 24706 h 2282131"/>
              <a:gd name="connsiteX1" fmla="*/ 1987882 w 2919410"/>
              <a:gd name="connsiteY1" fmla="*/ 38994 h 2282131"/>
              <a:gd name="connsiteX2" fmla="*/ 2159332 w 2919410"/>
              <a:gd name="connsiteY2" fmla="*/ 96144 h 2282131"/>
              <a:gd name="connsiteX3" fmla="*/ 2216482 w 2919410"/>
              <a:gd name="connsiteY3" fmla="*/ 110431 h 2282131"/>
              <a:gd name="connsiteX4" fmla="*/ 2345070 w 2919410"/>
              <a:gd name="connsiteY4" fmla="*/ 153294 h 2282131"/>
              <a:gd name="connsiteX5" fmla="*/ 2387932 w 2919410"/>
              <a:gd name="connsiteY5" fmla="*/ 167581 h 2282131"/>
              <a:gd name="connsiteX6" fmla="*/ 2445082 w 2919410"/>
              <a:gd name="connsiteY6" fmla="*/ 181869 h 2282131"/>
              <a:gd name="connsiteX7" fmla="*/ 2345070 w 2919410"/>
              <a:gd name="connsiteY7" fmla="*/ 196156 h 2282131"/>
              <a:gd name="connsiteX8" fmla="*/ 2187907 w 2919410"/>
              <a:gd name="connsiteY8" fmla="*/ 210444 h 2282131"/>
              <a:gd name="connsiteX9" fmla="*/ 2102182 w 2919410"/>
              <a:gd name="connsiteY9" fmla="*/ 239019 h 2282131"/>
              <a:gd name="connsiteX10" fmla="*/ 1959307 w 2919410"/>
              <a:gd name="connsiteY10" fmla="*/ 267594 h 2282131"/>
              <a:gd name="connsiteX11" fmla="*/ 1916445 w 2919410"/>
              <a:gd name="connsiteY11" fmla="*/ 281881 h 2282131"/>
              <a:gd name="connsiteX12" fmla="*/ 1859295 w 2919410"/>
              <a:gd name="connsiteY12" fmla="*/ 296169 h 2282131"/>
              <a:gd name="connsiteX13" fmla="*/ 1359232 w 2919410"/>
              <a:gd name="connsiteY13" fmla="*/ 467619 h 2282131"/>
              <a:gd name="connsiteX14" fmla="*/ 1259220 w 2919410"/>
              <a:gd name="connsiteY14" fmla="*/ 496194 h 2282131"/>
              <a:gd name="connsiteX15" fmla="*/ 1173495 w 2919410"/>
              <a:gd name="connsiteY15" fmla="*/ 524769 h 2282131"/>
              <a:gd name="connsiteX16" fmla="*/ 930607 w 2919410"/>
              <a:gd name="connsiteY16" fmla="*/ 510481 h 2282131"/>
              <a:gd name="connsiteX17" fmla="*/ 1073482 w 2919410"/>
              <a:gd name="connsiteY17" fmla="*/ 496194 h 2282131"/>
              <a:gd name="connsiteX18" fmla="*/ 2416507 w 2919410"/>
              <a:gd name="connsiteY18" fmla="*/ 510481 h 2282131"/>
              <a:gd name="connsiteX19" fmla="*/ 2116470 w 2919410"/>
              <a:gd name="connsiteY19" fmla="*/ 539056 h 2282131"/>
              <a:gd name="connsiteX20" fmla="*/ 1930732 w 2919410"/>
              <a:gd name="connsiteY20" fmla="*/ 553344 h 2282131"/>
              <a:gd name="connsiteX21" fmla="*/ 1802145 w 2919410"/>
              <a:gd name="connsiteY21" fmla="*/ 581919 h 2282131"/>
              <a:gd name="connsiteX22" fmla="*/ 1316370 w 2919410"/>
              <a:gd name="connsiteY22" fmla="*/ 596206 h 2282131"/>
              <a:gd name="connsiteX23" fmla="*/ 1030620 w 2919410"/>
              <a:gd name="connsiteY23" fmla="*/ 639069 h 2282131"/>
              <a:gd name="connsiteX24" fmla="*/ 987757 w 2919410"/>
              <a:gd name="connsiteY24" fmla="*/ 653356 h 2282131"/>
              <a:gd name="connsiteX25" fmla="*/ 873457 w 2919410"/>
              <a:gd name="connsiteY25" fmla="*/ 681931 h 2282131"/>
              <a:gd name="connsiteX26" fmla="*/ 830595 w 2919410"/>
              <a:gd name="connsiteY26" fmla="*/ 696219 h 2282131"/>
              <a:gd name="connsiteX27" fmla="*/ 1373520 w 2919410"/>
              <a:gd name="connsiteY27" fmla="*/ 710506 h 2282131"/>
              <a:gd name="connsiteX28" fmla="*/ 1487820 w 2919410"/>
              <a:gd name="connsiteY28" fmla="*/ 724794 h 2282131"/>
              <a:gd name="connsiteX29" fmla="*/ 1587832 w 2919410"/>
              <a:gd name="connsiteY29" fmla="*/ 739081 h 2282131"/>
              <a:gd name="connsiteX30" fmla="*/ 2559382 w 2919410"/>
              <a:gd name="connsiteY30" fmla="*/ 753369 h 2282131"/>
              <a:gd name="connsiteX31" fmla="*/ 2387932 w 2919410"/>
              <a:gd name="connsiteY31" fmla="*/ 781944 h 2282131"/>
              <a:gd name="connsiteX32" fmla="*/ 1530682 w 2919410"/>
              <a:gd name="connsiteY32" fmla="*/ 767656 h 2282131"/>
              <a:gd name="connsiteX33" fmla="*/ 1316370 w 2919410"/>
              <a:gd name="connsiteY33" fmla="*/ 753369 h 2282131"/>
              <a:gd name="connsiteX34" fmla="*/ 1259220 w 2919410"/>
              <a:gd name="connsiteY34" fmla="*/ 739081 h 2282131"/>
              <a:gd name="connsiteX35" fmla="*/ 973470 w 2919410"/>
              <a:gd name="connsiteY35" fmla="*/ 753369 h 2282131"/>
              <a:gd name="connsiteX36" fmla="*/ 787732 w 2919410"/>
              <a:gd name="connsiteY36" fmla="*/ 781944 h 2282131"/>
              <a:gd name="connsiteX37" fmla="*/ 730582 w 2919410"/>
              <a:gd name="connsiteY37" fmla="*/ 796231 h 2282131"/>
              <a:gd name="connsiteX38" fmla="*/ 373395 w 2919410"/>
              <a:gd name="connsiteY38" fmla="*/ 810519 h 2282131"/>
              <a:gd name="connsiteX39" fmla="*/ 459120 w 2919410"/>
              <a:gd name="connsiteY39" fmla="*/ 824806 h 2282131"/>
              <a:gd name="connsiteX40" fmla="*/ 587707 w 2919410"/>
              <a:gd name="connsiteY40" fmla="*/ 839094 h 2282131"/>
              <a:gd name="connsiteX41" fmla="*/ 916320 w 2919410"/>
              <a:gd name="connsiteY41" fmla="*/ 881956 h 2282131"/>
              <a:gd name="connsiteX42" fmla="*/ 1387807 w 2919410"/>
              <a:gd name="connsiteY42" fmla="*/ 939106 h 2282131"/>
              <a:gd name="connsiteX43" fmla="*/ 1573545 w 2919410"/>
              <a:gd name="connsiteY43" fmla="*/ 967681 h 2282131"/>
              <a:gd name="connsiteX44" fmla="*/ 2059320 w 2919410"/>
              <a:gd name="connsiteY44" fmla="*/ 996256 h 2282131"/>
              <a:gd name="connsiteX45" fmla="*/ 2187907 w 2919410"/>
              <a:gd name="connsiteY45" fmla="*/ 1024831 h 2282131"/>
              <a:gd name="connsiteX46" fmla="*/ 2602245 w 2919410"/>
              <a:gd name="connsiteY46" fmla="*/ 1039119 h 2282131"/>
              <a:gd name="connsiteX47" fmla="*/ 1630695 w 2919410"/>
              <a:gd name="connsiteY47" fmla="*/ 1024831 h 2282131"/>
              <a:gd name="connsiteX48" fmla="*/ 444832 w 2919410"/>
              <a:gd name="connsiteY48" fmla="*/ 996256 h 2282131"/>
              <a:gd name="connsiteX49" fmla="*/ 187657 w 2919410"/>
              <a:gd name="connsiteY49" fmla="*/ 981969 h 2282131"/>
              <a:gd name="connsiteX50" fmla="*/ 30495 w 2919410"/>
              <a:gd name="connsiteY50" fmla="*/ 996256 h 2282131"/>
              <a:gd name="connsiteX51" fmla="*/ 159082 w 2919410"/>
              <a:gd name="connsiteY51" fmla="*/ 1010544 h 2282131"/>
              <a:gd name="connsiteX52" fmla="*/ 459120 w 2919410"/>
              <a:gd name="connsiteY52" fmla="*/ 1039119 h 2282131"/>
              <a:gd name="connsiteX53" fmla="*/ 744870 w 2919410"/>
              <a:gd name="connsiteY53" fmla="*/ 1081981 h 2282131"/>
              <a:gd name="connsiteX54" fmla="*/ 1216357 w 2919410"/>
              <a:gd name="connsiteY54" fmla="*/ 1096269 h 2282131"/>
              <a:gd name="connsiteX55" fmla="*/ 1287795 w 2919410"/>
              <a:gd name="connsiteY55" fmla="*/ 1110556 h 2282131"/>
              <a:gd name="connsiteX56" fmla="*/ 1559257 w 2919410"/>
              <a:gd name="connsiteY56" fmla="*/ 1139131 h 2282131"/>
              <a:gd name="connsiteX57" fmla="*/ 1616407 w 2919410"/>
              <a:gd name="connsiteY57" fmla="*/ 1153419 h 2282131"/>
              <a:gd name="connsiteX58" fmla="*/ 1730707 w 2919410"/>
              <a:gd name="connsiteY58" fmla="*/ 1167706 h 2282131"/>
              <a:gd name="connsiteX59" fmla="*/ 1873582 w 2919410"/>
              <a:gd name="connsiteY59" fmla="*/ 1196281 h 2282131"/>
              <a:gd name="connsiteX60" fmla="*/ 2030745 w 2919410"/>
              <a:gd name="connsiteY60" fmla="*/ 1210569 h 2282131"/>
              <a:gd name="connsiteX61" fmla="*/ 2087895 w 2919410"/>
              <a:gd name="connsiteY61" fmla="*/ 1224856 h 2282131"/>
              <a:gd name="connsiteX62" fmla="*/ 2373645 w 2919410"/>
              <a:gd name="connsiteY62" fmla="*/ 1253431 h 2282131"/>
              <a:gd name="connsiteX63" fmla="*/ 2545095 w 2919410"/>
              <a:gd name="connsiteY63" fmla="*/ 1282006 h 2282131"/>
              <a:gd name="connsiteX64" fmla="*/ 2602245 w 2919410"/>
              <a:gd name="connsiteY64" fmla="*/ 1296294 h 2282131"/>
              <a:gd name="connsiteX65" fmla="*/ 2702257 w 2919410"/>
              <a:gd name="connsiteY65" fmla="*/ 1310581 h 2282131"/>
              <a:gd name="connsiteX66" fmla="*/ 2059320 w 2919410"/>
              <a:gd name="connsiteY66" fmla="*/ 1267719 h 2282131"/>
              <a:gd name="connsiteX67" fmla="*/ 1887870 w 2919410"/>
              <a:gd name="connsiteY67" fmla="*/ 1239144 h 2282131"/>
              <a:gd name="connsiteX68" fmla="*/ 1744995 w 2919410"/>
              <a:gd name="connsiteY68" fmla="*/ 1210569 h 2282131"/>
              <a:gd name="connsiteX69" fmla="*/ 1516395 w 2919410"/>
              <a:gd name="connsiteY69" fmla="*/ 1181994 h 2282131"/>
              <a:gd name="connsiteX70" fmla="*/ 1402095 w 2919410"/>
              <a:gd name="connsiteY70" fmla="*/ 1153419 h 2282131"/>
              <a:gd name="connsiteX71" fmla="*/ 1216357 w 2919410"/>
              <a:gd name="connsiteY71" fmla="*/ 1139131 h 2282131"/>
              <a:gd name="connsiteX72" fmla="*/ 1102057 w 2919410"/>
              <a:gd name="connsiteY72" fmla="*/ 1124844 h 2282131"/>
              <a:gd name="connsiteX73" fmla="*/ 973470 w 2919410"/>
              <a:gd name="connsiteY73" fmla="*/ 1110556 h 2282131"/>
              <a:gd name="connsiteX74" fmla="*/ 730582 w 2919410"/>
              <a:gd name="connsiteY74" fmla="*/ 1067694 h 2282131"/>
              <a:gd name="connsiteX75" fmla="*/ 116220 w 2919410"/>
              <a:gd name="connsiteY75" fmla="*/ 1096269 h 2282131"/>
              <a:gd name="connsiteX76" fmla="*/ 59070 w 2919410"/>
              <a:gd name="connsiteY76" fmla="*/ 1110556 h 2282131"/>
              <a:gd name="connsiteX77" fmla="*/ 116220 w 2919410"/>
              <a:gd name="connsiteY77" fmla="*/ 1124844 h 2282131"/>
              <a:gd name="connsiteX78" fmla="*/ 159082 w 2919410"/>
              <a:gd name="connsiteY78" fmla="*/ 1139131 h 2282131"/>
              <a:gd name="connsiteX79" fmla="*/ 287670 w 2919410"/>
              <a:gd name="connsiteY79" fmla="*/ 1167706 h 2282131"/>
              <a:gd name="connsiteX80" fmla="*/ 401970 w 2919410"/>
              <a:gd name="connsiteY80" fmla="*/ 1210569 h 2282131"/>
              <a:gd name="connsiteX81" fmla="*/ 687720 w 2919410"/>
              <a:gd name="connsiteY81" fmla="*/ 1239144 h 2282131"/>
              <a:gd name="connsiteX82" fmla="*/ 930607 w 2919410"/>
              <a:gd name="connsiteY82" fmla="*/ 1267719 h 2282131"/>
              <a:gd name="connsiteX83" fmla="*/ 1016332 w 2919410"/>
              <a:gd name="connsiteY83" fmla="*/ 1282006 h 2282131"/>
              <a:gd name="connsiteX84" fmla="*/ 1316370 w 2919410"/>
              <a:gd name="connsiteY84" fmla="*/ 1310581 h 2282131"/>
              <a:gd name="connsiteX85" fmla="*/ 1402095 w 2919410"/>
              <a:gd name="connsiteY85" fmla="*/ 1324869 h 2282131"/>
              <a:gd name="connsiteX86" fmla="*/ 1459245 w 2919410"/>
              <a:gd name="connsiteY86" fmla="*/ 1339156 h 2282131"/>
              <a:gd name="connsiteX87" fmla="*/ 1602120 w 2919410"/>
              <a:gd name="connsiteY87" fmla="*/ 1353444 h 2282131"/>
              <a:gd name="connsiteX88" fmla="*/ 1687845 w 2919410"/>
              <a:gd name="connsiteY88" fmla="*/ 1367731 h 2282131"/>
              <a:gd name="connsiteX89" fmla="*/ 1759282 w 2919410"/>
              <a:gd name="connsiteY89" fmla="*/ 1382019 h 2282131"/>
              <a:gd name="connsiteX90" fmla="*/ 1902157 w 2919410"/>
              <a:gd name="connsiteY90" fmla="*/ 1396306 h 2282131"/>
              <a:gd name="connsiteX91" fmla="*/ 1973595 w 2919410"/>
              <a:gd name="connsiteY91" fmla="*/ 1410594 h 2282131"/>
              <a:gd name="connsiteX92" fmla="*/ 2030745 w 2919410"/>
              <a:gd name="connsiteY92" fmla="*/ 1424881 h 2282131"/>
              <a:gd name="connsiteX93" fmla="*/ 2259345 w 2919410"/>
              <a:gd name="connsiteY93" fmla="*/ 1453456 h 2282131"/>
              <a:gd name="connsiteX94" fmla="*/ 2445082 w 2919410"/>
              <a:gd name="connsiteY94" fmla="*/ 1482031 h 2282131"/>
              <a:gd name="connsiteX95" fmla="*/ 2730832 w 2919410"/>
              <a:gd name="connsiteY95" fmla="*/ 1496319 h 2282131"/>
              <a:gd name="connsiteX96" fmla="*/ 2630820 w 2919410"/>
              <a:gd name="connsiteY96" fmla="*/ 1539181 h 2282131"/>
              <a:gd name="connsiteX97" fmla="*/ 1502107 w 2919410"/>
              <a:gd name="connsiteY97" fmla="*/ 1524894 h 2282131"/>
              <a:gd name="connsiteX98" fmla="*/ 1402095 w 2919410"/>
              <a:gd name="connsiteY98" fmla="*/ 1510606 h 2282131"/>
              <a:gd name="connsiteX99" fmla="*/ 1259220 w 2919410"/>
              <a:gd name="connsiteY99" fmla="*/ 1482031 h 2282131"/>
              <a:gd name="connsiteX100" fmla="*/ 1087770 w 2919410"/>
              <a:gd name="connsiteY100" fmla="*/ 1467744 h 2282131"/>
              <a:gd name="connsiteX101" fmla="*/ 873457 w 2919410"/>
              <a:gd name="connsiteY101" fmla="*/ 1424881 h 2282131"/>
              <a:gd name="connsiteX102" fmla="*/ 702007 w 2919410"/>
              <a:gd name="connsiteY102" fmla="*/ 1410594 h 2282131"/>
              <a:gd name="connsiteX103" fmla="*/ 501982 w 2919410"/>
              <a:gd name="connsiteY103" fmla="*/ 1382019 h 2282131"/>
              <a:gd name="connsiteX104" fmla="*/ 401970 w 2919410"/>
              <a:gd name="connsiteY104" fmla="*/ 1367731 h 2282131"/>
              <a:gd name="connsiteX105" fmla="*/ 87645 w 2919410"/>
              <a:gd name="connsiteY105" fmla="*/ 1382019 h 2282131"/>
              <a:gd name="connsiteX106" fmla="*/ 159082 w 2919410"/>
              <a:gd name="connsiteY106" fmla="*/ 1396306 h 2282131"/>
              <a:gd name="connsiteX107" fmla="*/ 401970 w 2919410"/>
              <a:gd name="connsiteY107" fmla="*/ 1410594 h 2282131"/>
              <a:gd name="connsiteX108" fmla="*/ 573420 w 2919410"/>
              <a:gd name="connsiteY108" fmla="*/ 1439169 h 2282131"/>
              <a:gd name="connsiteX109" fmla="*/ 716295 w 2919410"/>
              <a:gd name="connsiteY109" fmla="*/ 1467744 h 2282131"/>
              <a:gd name="connsiteX110" fmla="*/ 887745 w 2919410"/>
              <a:gd name="connsiteY110" fmla="*/ 1482031 h 2282131"/>
              <a:gd name="connsiteX111" fmla="*/ 1159207 w 2919410"/>
              <a:gd name="connsiteY111" fmla="*/ 1524894 h 2282131"/>
              <a:gd name="connsiteX112" fmla="*/ 1244932 w 2919410"/>
              <a:gd name="connsiteY112" fmla="*/ 1539181 h 2282131"/>
              <a:gd name="connsiteX113" fmla="*/ 1473532 w 2919410"/>
              <a:gd name="connsiteY113" fmla="*/ 1567756 h 2282131"/>
              <a:gd name="connsiteX114" fmla="*/ 1730707 w 2919410"/>
              <a:gd name="connsiteY114" fmla="*/ 1610619 h 2282131"/>
              <a:gd name="connsiteX115" fmla="*/ 1887870 w 2919410"/>
              <a:gd name="connsiteY115" fmla="*/ 1639194 h 2282131"/>
              <a:gd name="connsiteX116" fmla="*/ 2145045 w 2919410"/>
              <a:gd name="connsiteY116" fmla="*/ 1667769 h 2282131"/>
              <a:gd name="connsiteX117" fmla="*/ 2216482 w 2919410"/>
              <a:gd name="connsiteY117" fmla="*/ 1682056 h 2282131"/>
              <a:gd name="connsiteX118" fmla="*/ 2430795 w 2919410"/>
              <a:gd name="connsiteY118" fmla="*/ 1710631 h 2282131"/>
              <a:gd name="connsiteX119" fmla="*/ 2616532 w 2919410"/>
              <a:gd name="connsiteY119" fmla="*/ 1739206 h 2282131"/>
              <a:gd name="connsiteX120" fmla="*/ 2673682 w 2919410"/>
              <a:gd name="connsiteY120" fmla="*/ 1753494 h 2282131"/>
              <a:gd name="connsiteX121" fmla="*/ 2745120 w 2919410"/>
              <a:gd name="connsiteY121" fmla="*/ 1767781 h 2282131"/>
              <a:gd name="connsiteX122" fmla="*/ 2787982 w 2919410"/>
              <a:gd name="connsiteY122" fmla="*/ 1782069 h 2282131"/>
              <a:gd name="connsiteX123" fmla="*/ 2430795 w 2919410"/>
              <a:gd name="connsiteY123" fmla="*/ 1796356 h 2282131"/>
              <a:gd name="connsiteX124" fmla="*/ 1816432 w 2919410"/>
              <a:gd name="connsiteY124" fmla="*/ 1710631 h 2282131"/>
              <a:gd name="connsiteX125" fmla="*/ 1687845 w 2919410"/>
              <a:gd name="connsiteY125" fmla="*/ 1682056 h 2282131"/>
              <a:gd name="connsiteX126" fmla="*/ 1430670 w 2919410"/>
              <a:gd name="connsiteY126" fmla="*/ 1653481 h 2282131"/>
              <a:gd name="connsiteX127" fmla="*/ 859170 w 2919410"/>
              <a:gd name="connsiteY127" fmla="*/ 1567756 h 2282131"/>
              <a:gd name="connsiteX128" fmla="*/ 744870 w 2919410"/>
              <a:gd name="connsiteY128" fmla="*/ 1553469 h 2282131"/>
              <a:gd name="connsiteX129" fmla="*/ 601995 w 2919410"/>
              <a:gd name="connsiteY129" fmla="*/ 1524894 h 2282131"/>
              <a:gd name="connsiteX130" fmla="*/ 330532 w 2919410"/>
              <a:gd name="connsiteY130" fmla="*/ 1539181 h 2282131"/>
              <a:gd name="connsiteX131" fmla="*/ 273382 w 2919410"/>
              <a:gd name="connsiteY131" fmla="*/ 1553469 h 2282131"/>
              <a:gd name="connsiteX132" fmla="*/ 230520 w 2919410"/>
              <a:gd name="connsiteY132" fmla="*/ 1582044 h 2282131"/>
              <a:gd name="connsiteX133" fmla="*/ 559132 w 2919410"/>
              <a:gd name="connsiteY133" fmla="*/ 1639194 h 2282131"/>
              <a:gd name="connsiteX134" fmla="*/ 973470 w 2919410"/>
              <a:gd name="connsiteY134" fmla="*/ 1696344 h 2282131"/>
              <a:gd name="connsiteX135" fmla="*/ 1287795 w 2919410"/>
              <a:gd name="connsiteY135" fmla="*/ 1724919 h 2282131"/>
              <a:gd name="connsiteX136" fmla="*/ 1516395 w 2919410"/>
              <a:gd name="connsiteY136" fmla="*/ 1767781 h 2282131"/>
              <a:gd name="connsiteX137" fmla="*/ 1644982 w 2919410"/>
              <a:gd name="connsiteY137" fmla="*/ 1782069 h 2282131"/>
              <a:gd name="connsiteX138" fmla="*/ 1773570 w 2919410"/>
              <a:gd name="connsiteY138" fmla="*/ 1810644 h 2282131"/>
              <a:gd name="connsiteX139" fmla="*/ 1902157 w 2919410"/>
              <a:gd name="connsiteY139" fmla="*/ 1824931 h 2282131"/>
              <a:gd name="connsiteX140" fmla="*/ 2016457 w 2919410"/>
              <a:gd name="connsiteY140" fmla="*/ 1839219 h 2282131"/>
              <a:gd name="connsiteX141" fmla="*/ 2216482 w 2919410"/>
              <a:gd name="connsiteY141" fmla="*/ 1867794 h 2282131"/>
              <a:gd name="connsiteX142" fmla="*/ 2516520 w 2919410"/>
              <a:gd name="connsiteY142" fmla="*/ 1924944 h 2282131"/>
              <a:gd name="connsiteX143" fmla="*/ 2630820 w 2919410"/>
              <a:gd name="connsiteY143" fmla="*/ 1953519 h 2282131"/>
              <a:gd name="connsiteX144" fmla="*/ 2787982 w 2919410"/>
              <a:gd name="connsiteY144" fmla="*/ 1996381 h 2282131"/>
              <a:gd name="connsiteX145" fmla="*/ 2845132 w 2919410"/>
              <a:gd name="connsiteY145" fmla="*/ 2010669 h 2282131"/>
              <a:gd name="connsiteX146" fmla="*/ 2887995 w 2919410"/>
              <a:gd name="connsiteY146" fmla="*/ 2024956 h 2282131"/>
              <a:gd name="connsiteX147" fmla="*/ 2630820 w 2919410"/>
              <a:gd name="connsiteY147" fmla="*/ 2010669 h 2282131"/>
              <a:gd name="connsiteX148" fmla="*/ 2459370 w 2919410"/>
              <a:gd name="connsiteY148" fmla="*/ 1996381 h 2282131"/>
              <a:gd name="connsiteX149" fmla="*/ 2316495 w 2919410"/>
              <a:gd name="connsiteY149" fmla="*/ 1967806 h 2282131"/>
              <a:gd name="connsiteX150" fmla="*/ 2187907 w 2919410"/>
              <a:gd name="connsiteY150" fmla="*/ 1953519 h 2282131"/>
              <a:gd name="connsiteX151" fmla="*/ 1687845 w 2919410"/>
              <a:gd name="connsiteY151" fmla="*/ 1910656 h 2282131"/>
              <a:gd name="connsiteX152" fmla="*/ 1387807 w 2919410"/>
              <a:gd name="connsiteY152" fmla="*/ 1867794 h 2282131"/>
              <a:gd name="connsiteX153" fmla="*/ 1059195 w 2919410"/>
              <a:gd name="connsiteY153" fmla="*/ 1810644 h 2282131"/>
              <a:gd name="connsiteX154" fmla="*/ 859170 w 2919410"/>
              <a:gd name="connsiteY154" fmla="*/ 1796356 h 2282131"/>
              <a:gd name="connsiteX155" fmla="*/ 759157 w 2919410"/>
              <a:gd name="connsiteY155" fmla="*/ 1767781 h 2282131"/>
              <a:gd name="connsiteX156" fmla="*/ 659145 w 2919410"/>
              <a:gd name="connsiteY156" fmla="*/ 1753494 h 2282131"/>
              <a:gd name="connsiteX157" fmla="*/ 544845 w 2919410"/>
              <a:gd name="connsiteY157" fmla="*/ 1739206 h 2282131"/>
              <a:gd name="connsiteX158" fmla="*/ 416257 w 2919410"/>
              <a:gd name="connsiteY158" fmla="*/ 1724919 h 2282131"/>
              <a:gd name="connsiteX159" fmla="*/ 287670 w 2919410"/>
              <a:gd name="connsiteY159" fmla="*/ 1696344 h 2282131"/>
              <a:gd name="connsiteX160" fmla="*/ 244807 w 2919410"/>
              <a:gd name="connsiteY160" fmla="*/ 1710631 h 2282131"/>
              <a:gd name="connsiteX161" fmla="*/ 230520 w 2919410"/>
              <a:gd name="connsiteY161" fmla="*/ 1753494 h 2282131"/>
              <a:gd name="connsiteX162" fmla="*/ 316245 w 2919410"/>
              <a:gd name="connsiteY162" fmla="*/ 1782069 h 2282131"/>
              <a:gd name="connsiteX163" fmla="*/ 844882 w 2919410"/>
              <a:gd name="connsiteY163" fmla="*/ 1853506 h 2282131"/>
              <a:gd name="connsiteX164" fmla="*/ 1073482 w 2919410"/>
              <a:gd name="connsiteY164" fmla="*/ 1882081 h 2282131"/>
              <a:gd name="connsiteX165" fmla="*/ 1387807 w 2919410"/>
              <a:gd name="connsiteY165" fmla="*/ 1924944 h 2282131"/>
              <a:gd name="connsiteX166" fmla="*/ 1516395 w 2919410"/>
              <a:gd name="connsiteY166" fmla="*/ 1953519 h 2282131"/>
              <a:gd name="connsiteX167" fmla="*/ 1773570 w 2919410"/>
              <a:gd name="connsiteY167" fmla="*/ 1982094 h 2282131"/>
              <a:gd name="connsiteX168" fmla="*/ 2045032 w 2919410"/>
              <a:gd name="connsiteY168" fmla="*/ 2024956 h 2282131"/>
              <a:gd name="connsiteX169" fmla="*/ 2145045 w 2919410"/>
              <a:gd name="connsiteY169" fmla="*/ 2039244 h 2282131"/>
              <a:gd name="connsiteX170" fmla="*/ 2302207 w 2919410"/>
              <a:gd name="connsiteY170" fmla="*/ 2067819 h 2282131"/>
              <a:gd name="connsiteX171" fmla="*/ 2387932 w 2919410"/>
              <a:gd name="connsiteY171" fmla="*/ 2082106 h 2282131"/>
              <a:gd name="connsiteX172" fmla="*/ 2530807 w 2919410"/>
              <a:gd name="connsiteY172" fmla="*/ 2124969 h 2282131"/>
              <a:gd name="connsiteX173" fmla="*/ 2645107 w 2919410"/>
              <a:gd name="connsiteY173" fmla="*/ 2153544 h 2282131"/>
              <a:gd name="connsiteX174" fmla="*/ 2702257 w 2919410"/>
              <a:gd name="connsiteY174" fmla="*/ 2182119 h 2282131"/>
              <a:gd name="connsiteX175" fmla="*/ 2773695 w 2919410"/>
              <a:gd name="connsiteY175" fmla="*/ 2196406 h 2282131"/>
              <a:gd name="connsiteX176" fmla="*/ 2859420 w 2919410"/>
              <a:gd name="connsiteY176" fmla="*/ 2224981 h 2282131"/>
              <a:gd name="connsiteX177" fmla="*/ 2902282 w 2919410"/>
              <a:gd name="connsiteY177" fmla="*/ 2253556 h 2282131"/>
              <a:gd name="connsiteX178" fmla="*/ 2416507 w 2919410"/>
              <a:gd name="connsiteY178" fmla="*/ 2196406 h 2282131"/>
              <a:gd name="connsiteX179" fmla="*/ 2002170 w 2919410"/>
              <a:gd name="connsiteY179" fmla="*/ 2139256 h 2282131"/>
              <a:gd name="connsiteX180" fmla="*/ 1930732 w 2919410"/>
              <a:gd name="connsiteY180" fmla="*/ 2110681 h 2282131"/>
              <a:gd name="connsiteX181" fmla="*/ 1873582 w 2919410"/>
              <a:gd name="connsiteY181" fmla="*/ 2096394 h 2282131"/>
              <a:gd name="connsiteX182" fmla="*/ 1530682 w 2919410"/>
              <a:gd name="connsiteY182" fmla="*/ 2039244 h 2282131"/>
              <a:gd name="connsiteX183" fmla="*/ 1359232 w 2919410"/>
              <a:gd name="connsiteY183" fmla="*/ 2024956 h 2282131"/>
              <a:gd name="connsiteX184" fmla="*/ 1187782 w 2919410"/>
              <a:gd name="connsiteY184" fmla="*/ 1996381 h 2282131"/>
              <a:gd name="connsiteX185" fmla="*/ 1102057 w 2919410"/>
              <a:gd name="connsiteY185" fmla="*/ 1982094 h 2282131"/>
              <a:gd name="connsiteX186" fmla="*/ 859170 w 2919410"/>
              <a:gd name="connsiteY186" fmla="*/ 1953519 h 2282131"/>
              <a:gd name="connsiteX187" fmla="*/ 559132 w 2919410"/>
              <a:gd name="connsiteY187" fmla="*/ 1910656 h 2282131"/>
              <a:gd name="connsiteX188" fmla="*/ 473407 w 2919410"/>
              <a:gd name="connsiteY188" fmla="*/ 1896369 h 2282131"/>
              <a:gd name="connsiteX189" fmla="*/ 373395 w 2919410"/>
              <a:gd name="connsiteY189" fmla="*/ 1882081 h 2282131"/>
              <a:gd name="connsiteX190" fmla="*/ 301957 w 2919410"/>
              <a:gd name="connsiteY190" fmla="*/ 1867794 h 2282131"/>
              <a:gd name="connsiteX191" fmla="*/ 201945 w 2919410"/>
              <a:gd name="connsiteY191" fmla="*/ 1853506 h 2282131"/>
              <a:gd name="connsiteX192" fmla="*/ 159082 w 2919410"/>
              <a:gd name="connsiteY192" fmla="*/ 1867794 h 2282131"/>
              <a:gd name="connsiteX193" fmla="*/ 173370 w 2919410"/>
              <a:gd name="connsiteY193" fmla="*/ 1953519 h 2282131"/>
              <a:gd name="connsiteX194" fmla="*/ 216232 w 2919410"/>
              <a:gd name="connsiteY194" fmla="*/ 1967806 h 2282131"/>
              <a:gd name="connsiteX195" fmla="*/ 359107 w 2919410"/>
              <a:gd name="connsiteY195" fmla="*/ 1996381 h 2282131"/>
              <a:gd name="connsiteX196" fmla="*/ 444832 w 2919410"/>
              <a:gd name="connsiteY196" fmla="*/ 2024956 h 2282131"/>
              <a:gd name="connsiteX197" fmla="*/ 501982 w 2919410"/>
              <a:gd name="connsiteY197" fmla="*/ 2039244 h 2282131"/>
              <a:gd name="connsiteX198" fmla="*/ 601995 w 2919410"/>
              <a:gd name="connsiteY198" fmla="*/ 2067819 h 2282131"/>
              <a:gd name="connsiteX199" fmla="*/ 659145 w 2919410"/>
              <a:gd name="connsiteY199" fmla="*/ 2082106 h 2282131"/>
              <a:gd name="connsiteX200" fmla="*/ 859170 w 2919410"/>
              <a:gd name="connsiteY200" fmla="*/ 2139256 h 2282131"/>
              <a:gd name="connsiteX201" fmla="*/ 1016332 w 2919410"/>
              <a:gd name="connsiteY201" fmla="*/ 2167831 h 2282131"/>
              <a:gd name="connsiteX202" fmla="*/ 1059195 w 2919410"/>
              <a:gd name="connsiteY202" fmla="*/ 2182119 h 2282131"/>
              <a:gd name="connsiteX203" fmla="*/ 1230645 w 2919410"/>
              <a:gd name="connsiteY203" fmla="*/ 2224981 h 2282131"/>
              <a:gd name="connsiteX204" fmla="*/ 1416382 w 2919410"/>
              <a:gd name="connsiteY204" fmla="*/ 2282131 h 2282131"/>
              <a:gd name="connsiteX205" fmla="*/ 1359232 w 2919410"/>
              <a:gd name="connsiteY205" fmla="*/ 2267844 h 2282131"/>
              <a:gd name="connsiteX206" fmla="*/ 1287795 w 2919410"/>
              <a:gd name="connsiteY206" fmla="*/ 2253556 h 2282131"/>
              <a:gd name="connsiteX207" fmla="*/ 1044907 w 2919410"/>
              <a:gd name="connsiteY207" fmla="*/ 2182119 h 2282131"/>
              <a:gd name="connsiteX208" fmla="*/ 959182 w 2919410"/>
              <a:gd name="connsiteY208" fmla="*/ 2167831 h 2282131"/>
              <a:gd name="connsiteX209" fmla="*/ 659145 w 2919410"/>
              <a:gd name="connsiteY209" fmla="*/ 2124969 h 2282131"/>
              <a:gd name="connsiteX210" fmla="*/ 316245 w 2919410"/>
              <a:gd name="connsiteY210" fmla="*/ 2124969 h 228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2919410" h="2282131">
                <a:moveTo>
                  <a:pt x="2402220" y="24706"/>
                </a:moveTo>
                <a:cubicBezTo>
                  <a:pt x="2264107" y="29469"/>
                  <a:pt x="2120461" y="0"/>
                  <a:pt x="1987882" y="38994"/>
                </a:cubicBezTo>
                <a:cubicBezTo>
                  <a:pt x="1930089" y="55992"/>
                  <a:pt x="2100889" y="81534"/>
                  <a:pt x="2159332" y="96144"/>
                </a:cubicBezTo>
                <a:cubicBezTo>
                  <a:pt x="2178382" y="100906"/>
                  <a:pt x="2197674" y="104789"/>
                  <a:pt x="2216482" y="110431"/>
                </a:cubicBezTo>
                <a:cubicBezTo>
                  <a:pt x="2216515" y="110441"/>
                  <a:pt x="2323622" y="146145"/>
                  <a:pt x="2345070" y="153294"/>
                </a:cubicBezTo>
                <a:cubicBezTo>
                  <a:pt x="2359357" y="158056"/>
                  <a:pt x="2373322" y="163928"/>
                  <a:pt x="2387932" y="167581"/>
                </a:cubicBezTo>
                <a:lnTo>
                  <a:pt x="2445082" y="181869"/>
                </a:lnTo>
                <a:cubicBezTo>
                  <a:pt x="2411745" y="186631"/>
                  <a:pt x="2378540" y="192437"/>
                  <a:pt x="2345070" y="196156"/>
                </a:cubicBezTo>
                <a:cubicBezTo>
                  <a:pt x="2292788" y="201965"/>
                  <a:pt x="2239710" y="201302"/>
                  <a:pt x="2187907" y="210444"/>
                </a:cubicBezTo>
                <a:cubicBezTo>
                  <a:pt x="2158245" y="215679"/>
                  <a:pt x="2131718" y="233112"/>
                  <a:pt x="2102182" y="239019"/>
                </a:cubicBezTo>
                <a:cubicBezTo>
                  <a:pt x="2054557" y="248544"/>
                  <a:pt x="2005383" y="252236"/>
                  <a:pt x="1959307" y="267594"/>
                </a:cubicBezTo>
                <a:cubicBezTo>
                  <a:pt x="1945020" y="272356"/>
                  <a:pt x="1930926" y="277744"/>
                  <a:pt x="1916445" y="281881"/>
                </a:cubicBezTo>
                <a:cubicBezTo>
                  <a:pt x="1897564" y="287276"/>
                  <a:pt x="1877924" y="289959"/>
                  <a:pt x="1859295" y="296169"/>
                </a:cubicBezTo>
                <a:lnTo>
                  <a:pt x="1359232" y="467619"/>
                </a:lnTo>
                <a:cubicBezTo>
                  <a:pt x="1245207" y="506627"/>
                  <a:pt x="1399478" y="454116"/>
                  <a:pt x="1259220" y="496194"/>
                </a:cubicBezTo>
                <a:cubicBezTo>
                  <a:pt x="1230370" y="504849"/>
                  <a:pt x="1202070" y="515244"/>
                  <a:pt x="1173495" y="524769"/>
                </a:cubicBezTo>
                <a:cubicBezTo>
                  <a:pt x="1092532" y="520006"/>
                  <a:pt x="1008589" y="532762"/>
                  <a:pt x="930607" y="510481"/>
                </a:cubicBezTo>
                <a:cubicBezTo>
                  <a:pt x="884586" y="497332"/>
                  <a:pt x="1025619" y="496194"/>
                  <a:pt x="1073482" y="496194"/>
                </a:cubicBezTo>
                <a:cubicBezTo>
                  <a:pt x="1521182" y="496194"/>
                  <a:pt x="1968832" y="505719"/>
                  <a:pt x="2416507" y="510481"/>
                </a:cubicBezTo>
                <a:cubicBezTo>
                  <a:pt x="2266235" y="540537"/>
                  <a:pt x="2381785" y="520758"/>
                  <a:pt x="2116470" y="539056"/>
                </a:cubicBezTo>
                <a:lnTo>
                  <a:pt x="1930732" y="553344"/>
                </a:lnTo>
                <a:cubicBezTo>
                  <a:pt x="1904911" y="559799"/>
                  <a:pt x="1824957" y="580749"/>
                  <a:pt x="1802145" y="581919"/>
                </a:cubicBezTo>
                <a:cubicBezTo>
                  <a:pt x="1640363" y="590216"/>
                  <a:pt x="1478295" y="591444"/>
                  <a:pt x="1316370" y="596206"/>
                </a:cubicBezTo>
                <a:cubicBezTo>
                  <a:pt x="1146434" y="638690"/>
                  <a:pt x="1241207" y="621519"/>
                  <a:pt x="1030620" y="639069"/>
                </a:cubicBezTo>
                <a:cubicBezTo>
                  <a:pt x="1016332" y="643831"/>
                  <a:pt x="1002287" y="649393"/>
                  <a:pt x="987757" y="653356"/>
                </a:cubicBezTo>
                <a:cubicBezTo>
                  <a:pt x="949868" y="663689"/>
                  <a:pt x="910714" y="669511"/>
                  <a:pt x="873457" y="681931"/>
                </a:cubicBezTo>
                <a:lnTo>
                  <a:pt x="830595" y="696219"/>
                </a:lnTo>
                <a:lnTo>
                  <a:pt x="1373520" y="710506"/>
                </a:lnTo>
                <a:cubicBezTo>
                  <a:pt x="1411880" y="712174"/>
                  <a:pt x="1449760" y="719719"/>
                  <a:pt x="1487820" y="724794"/>
                </a:cubicBezTo>
                <a:cubicBezTo>
                  <a:pt x="1521200" y="729245"/>
                  <a:pt x="1554168" y="738183"/>
                  <a:pt x="1587832" y="739081"/>
                </a:cubicBezTo>
                <a:cubicBezTo>
                  <a:pt x="1911602" y="747715"/>
                  <a:pt x="2235532" y="748606"/>
                  <a:pt x="2559382" y="753369"/>
                </a:cubicBezTo>
                <a:cubicBezTo>
                  <a:pt x="2518823" y="761481"/>
                  <a:pt x="2423371" y="781944"/>
                  <a:pt x="2387932" y="781944"/>
                </a:cubicBezTo>
                <a:cubicBezTo>
                  <a:pt x="2102142" y="781944"/>
                  <a:pt x="1816432" y="772419"/>
                  <a:pt x="1530682" y="767656"/>
                </a:cubicBezTo>
                <a:cubicBezTo>
                  <a:pt x="1459245" y="762894"/>
                  <a:pt x="1387573" y="760864"/>
                  <a:pt x="1316370" y="753369"/>
                </a:cubicBezTo>
                <a:cubicBezTo>
                  <a:pt x="1296842" y="751313"/>
                  <a:pt x="1278856" y="739081"/>
                  <a:pt x="1259220" y="739081"/>
                </a:cubicBezTo>
                <a:cubicBezTo>
                  <a:pt x="1163851" y="739081"/>
                  <a:pt x="1068720" y="748606"/>
                  <a:pt x="973470" y="753369"/>
                </a:cubicBezTo>
                <a:cubicBezTo>
                  <a:pt x="754952" y="797071"/>
                  <a:pt x="1099150" y="730041"/>
                  <a:pt x="787732" y="781944"/>
                </a:cubicBezTo>
                <a:cubicBezTo>
                  <a:pt x="768363" y="785172"/>
                  <a:pt x="750172" y="794880"/>
                  <a:pt x="730582" y="796231"/>
                </a:cubicBezTo>
                <a:cubicBezTo>
                  <a:pt x="611707" y="804429"/>
                  <a:pt x="492457" y="805756"/>
                  <a:pt x="373395" y="810519"/>
                </a:cubicBezTo>
                <a:cubicBezTo>
                  <a:pt x="401970" y="815281"/>
                  <a:pt x="430405" y="820977"/>
                  <a:pt x="459120" y="824806"/>
                </a:cubicBezTo>
                <a:cubicBezTo>
                  <a:pt x="501868" y="830506"/>
                  <a:pt x="545058" y="832697"/>
                  <a:pt x="587707" y="839094"/>
                </a:cubicBezTo>
                <a:cubicBezTo>
                  <a:pt x="903217" y="886421"/>
                  <a:pt x="582032" y="854100"/>
                  <a:pt x="916320" y="881956"/>
                </a:cubicBezTo>
                <a:cubicBezTo>
                  <a:pt x="1177058" y="939898"/>
                  <a:pt x="948421" y="895167"/>
                  <a:pt x="1387807" y="939106"/>
                </a:cubicBezTo>
                <a:cubicBezTo>
                  <a:pt x="1746504" y="974976"/>
                  <a:pt x="1166145" y="930645"/>
                  <a:pt x="1573545" y="967681"/>
                </a:cubicBezTo>
                <a:cubicBezTo>
                  <a:pt x="1685307" y="977841"/>
                  <a:pt x="1960576" y="991059"/>
                  <a:pt x="2059320" y="996256"/>
                </a:cubicBezTo>
                <a:cubicBezTo>
                  <a:pt x="2085878" y="1002896"/>
                  <a:pt x="2164182" y="1023435"/>
                  <a:pt x="2187907" y="1024831"/>
                </a:cubicBezTo>
                <a:cubicBezTo>
                  <a:pt x="2325863" y="1032946"/>
                  <a:pt x="2740440" y="1039119"/>
                  <a:pt x="2602245" y="1039119"/>
                </a:cubicBezTo>
                <a:cubicBezTo>
                  <a:pt x="2278360" y="1039119"/>
                  <a:pt x="1954545" y="1029594"/>
                  <a:pt x="1630695" y="1024831"/>
                </a:cubicBezTo>
                <a:cubicBezTo>
                  <a:pt x="1048189" y="937456"/>
                  <a:pt x="1441248" y="980440"/>
                  <a:pt x="444832" y="996256"/>
                </a:cubicBezTo>
                <a:cubicBezTo>
                  <a:pt x="359107" y="991494"/>
                  <a:pt x="273514" y="981969"/>
                  <a:pt x="187657" y="981969"/>
                </a:cubicBezTo>
                <a:cubicBezTo>
                  <a:pt x="135054" y="981969"/>
                  <a:pt x="67691" y="959060"/>
                  <a:pt x="30495" y="996256"/>
                </a:cubicBezTo>
                <a:cubicBezTo>
                  <a:pt x="0" y="1026751"/>
                  <a:pt x="116170" y="1006253"/>
                  <a:pt x="159082" y="1010544"/>
                </a:cubicBezTo>
                <a:cubicBezTo>
                  <a:pt x="259049" y="1020541"/>
                  <a:pt x="359431" y="1026658"/>
                  <a:pt x="459120" y="1039119"/>
                </a:cubicBezTo>
                <a:cubicBezTo>
                  <a:pt x="621404" y="1059404"/>
                  <a:pt x="593580" y="1074777"/>
                  <a:pt x="744870" y="1081981"/>
                </a:cubicBezTo>
                <a:cubicBezTo>
                  <a:pt x="901927" y="1089460"/>
                  <a:pt x="1059195" y="1091506"/>
                  <a:pt x="1216357" y="1096269"/>
                </a:cubicBezTo>
                <a:cubicBezTo>
                  <a:pt x="1240170" y="1101031"/>
                  <a:pt x="1263677" y="1107719"/>
                  <a:pt x="1287795" y="1110556"/>
                </a:cubicBezTo>
                <a:cubicBezTo>
                  <a:pt x="1440294" y="1128497"/>
                  <a:pt x="1433308" y="1116231"/>
                  <a:pt x="1559257" y="1139131"/>
                </a:cubicBezTo>
                <a:cubicBezTo>
                  <a:pt x="1578577" y="1142644"/>
                  <a:pt x="1597038" y="1150191"/>
                  <a:pt x="1616407" y="1153419"/>
                </a:cubicBezTo>
                <a:cubicBezTo>
                  <a:pt x="1654281" y="1159731"/>
                  <a:pt x="1692833" y="1161394"/>
                  <a:pt x="1730707" y="1167706"/>
                </a:cubicBezTo>
                <a:cubicBezTo>
                  <a:pt x="1778614" y="1175690"/>
                  <a:pt x="1825213" y="1191884"/>
                  <a:pt x="1873582" y="1196281"/>
                </a:cubicBezTo>
                <a:lnTo>
                  <a:pt x="2030745" y="1210569"/>
                </a:lnTo>
                <a:cubicBezTo>
                  <a:pt x="2049795" y="1215331"/>
                  <a:pt x="2068575" y="1221343"/>
                  <a:pt x="2087895" y="1224856"/>
                </a:cubicBezTo>
                <a:cubicBezTo>
                  <a:pt x="2189409" y="1243313"/>
                  <a:pt x="2264910" y="1245067"/>
                  <a:pt x="2373645" y="1253431"/>
                </a:cubicBezTo>
                <a:cubicBezTo>
                  <a:pt x="2469356" y="1285336"/>
                  <a:pt x="2367359" y="1254662"/>
                  <a:pt x="2545095" y="1282006"/>
                </a:cubicBezTo>
                <a:cubicBezTo>
                  <a:pt x="2564503" y="1284992"/>
                  <a:pt x="2582925" y="1292781"/>
                  <a:pt x="2602245" y="1296294"/>
                </a:cubicBezTo>
                <a:cubicBezTo>
                  <a:pt x="2635378" y="1302318"/>
                  <a:pt x="2735908" y="1311875"/>
                  <a:pt x="2702257" y="1310581"/>
                </a:cubicBezTo>
                <a:cubicBezTo>
                  <a:pt x="2434468" y="1300281"/>
                  <a:pt x="2292635" y="1287161"/>
                  <a:pt x="2059320" y="1267719"/>
                </a:cubicBezTo>
                <a:lnTo>
                  <a:pt x="1887870" y="1239144"/>
                </a:lnTo>
                <a:cubicBezTo>
                  <a:pt x="1840085" y="1230456"/>
                  <a:pt x="1792969" y="1218144"/>
                  <a:pt x="1744995" y="1210569"/>
                </a:cubicBezTo>
                <a:cubicBezTo>
                  <a:pt x="1650919" y="1195715"/>
                  <a:pt x="1606016" y="1199918"/>
                  <a:pt x="1516395" y="1181994"/>
                </a:cubicBezTo>
                <a:cubicBezTo>
                  <a:pt x="1477885" y="1174292"/>
                  <a:pt x="1440973" y="1158973"/>
                  <a:pt x="1402095" y="1153419"/>
                </a:cubicBezTo>
                <a:cubicBezTo>
                  <a:pt x="1340624" y="1144637"/>
                  <a:pt x="1278173" y="1145018"/>
                  <a:pt x="1216357" y="1139131"/>
                </a:cubicBezTo>
                <a:cubicBezTo>
                  <a:pt x="1178133" y="1135491"/>
                  <a:pt x="1140190" y="1129330"/>
                  <a:pt x="1102057" y="1124844"/>
                </a:cubicBezTo>
                <a:cubicBezTo>
                  <a:pt x="1059226" y="1119805"/>
                  <a:pt x="1016095" y="1117114"/>
                  <a:pt x="973470" y="1110556"/>
                </a:cubicBezTo>
                <a:cubicBezTo>
                  <a:pt x="892212" y="1098055"/>
                  <a:pt x="730582" y="1067694"/>
                  <a:pt x="730582" y="1067694"/>
                </a:cubicBezTo>
                <a:cubicBezTo>
                  <a:pt x="477349" y="1074538"/>
                  <a:pt x="325804" y="1054352"/>
                  <a:pt x="116220" y="1096269"/>
                </a:cubicBezTo>
                <a:cubicBezTo>
                  <a:pt x="96965" y="1100120"/>
                  <a:pt x="78120" y="1105794"/>
                  <a:pt x="59070" y="1110556"/>
                </a:cubicBezTo>
                <a:cubicBezTo>
                  <a:pt x="78120" y="1115319"/>
                  <a:pt x="97339" y="1119449"/>
                  <a:pt x="116220" y="1124844"/>
                </a:cubicBezTo>
                <a:cubicBezTo>
                  <a:pt x="130701" y="1128981"/>
                  <a:pt x="144472" y="1135478"/>
                  <a:pt x="159082" y="1139131"/>
                </a:cubicBezTo>
                <a:cubicBezTo>
                  <a:pt x="201679" y="1149780"/>
                  <a:pt x="245546" y="1155317"/>
                  <a:pt x="287670" y="1167706"/>
                </a:cubicBezTo>
                <a:cubicBezTo>
                  <a:pt x="326707" y="1179188"/>
                  <a:pt x="362845" y="1199390"/>
                  <a:pt x="401970" y="1210569"/>
                </a:cubicBezTo>
                <a:cubicBezTo>
                  <a:pt x="471375" y="1230399"/>
                  <a:pt x="648601" y="1235358"/>
                  <a:pt x="687720" y="1239144"/>
                </a:cubicBezTo>
                <a:cubicBezTo>
                  <a:pt x="768862" y="1246997"/>
                  <a:pt x="849771" y="1257175"/>
                  <a:pt x="930607" y="1267719"/>
                </a:cubicBezTo>
                <a:cubicBezTo>
                  <a:pt x="959333" y="1271466"/>
                  <a:pt x="987522" y="1278973"/>
                  <a:pt x="1016332" y="1282006"/>
                </a:cubicBezTo>
                <a:cubicBezTo>
                  <a:pt x="1274047" y="1309134"/>
                  <a:pt x="1119620" y="1282474"/>
                  <a:pt x="1316370" y="1310581"/>
                </a:cubicBezTo>
                <a:cubicBezTo>
                  <a:pt x="1345048" y="1314678"/>
                  <a:pt x="1373688" y="1319188"/>
                  <a:pt x="1402095" y="1324869"/>
                </a:cubicBezTo>
                <a:cubicBezTo>
                  <a:pt x="1421350" y="1328720"/>
                  <a:pt x="1439806" y="1336379"/>
                  <a:pt x="1459245" y="1339156"/>
                </a:cubicBezTo>
                <a:cubicBezTo>
                  <a:pt x="1506627" y="1345925"/>
                  <a:pt x="1554627" y="1347507"/>
                  <a:pt x="1602120" y="1353444"/>
                </a:cubicBezTo>
                <a:cubicBezTo>
                  <a:pt x="1630865" y="1357037"/>
                  <a:pt x="1659343" y="1362549"/>
                  <a:pt x="1687845" y="1367731"/>
                </a:cubicBezTo>
                <a:cubicBezTo>
                  <a:pt x="1711737" y="1372075"/>
                  <a:pt x="1735211" y="1378810"/>
                  <a:pt x="1759282" y="1382019"/>
                </a:cubicBezTo>
                <a:cubicBezTo>
                  <a:pt x="1806725" y="1388345"/>
                  <a:pt x="1854532" y="1391544"/>
                  <a:pt x="1902157" y="1396306"/>
                </a:cubicBezTo>
                <a:cubicBezTo>
                  <a:pt x="1925970" y="1401069"/>
                  <a:pt x="1949889" y="1405326"/>
                  <a:pt x="1973595" y="1410594"/>
                </a:cubicBezTo>
                <a:cubicBezTo>
                  <a:pt x="1992764" y="1414854"/>
                  <a:pt x="2011326" y="1421968"/>
                  <a:pt x="2030745" y="1424881"/>
                </a:cubicBezTo>
                <a:cubicBezTo>
                  <a:pt x="2106688" y="1436272"/>
                  <a:pt x="2259345" y="1453456"/>
                  <a:pt x="2259345" y="1453456"/>
                </a:cubicBezTo>
                <a:cubicBezTo>
                  <a:pt x="2341405" y="1480811"/>
                  <a:pt x="2306951" y="1472822"/>
                  <a:pt x="2445082" y="1482031"/>
                </a:cubicBezTo>
                <a:cubicBezTo>
                  <a:pt x="2540240" y="1488375"/>
                  <a:pt x="2635582" y="1491556"/>
                  <a:pt x="2730832" y="1496319"/>
                </a:cubicBezTo>
                <a:cubicBezTo>
                  <a:pt x="2792990" y="1517037"/>
                  <a:pt x="2874828" y="1536439"/>
                  <a:pt x="2630820" y="1539181"/>
                </a:cubicBezTo>
                <a:lnTo>
                  <a:pt x="1502107" y="1524894"/>
                </a:lnTo>
                <a:cubicBezTo>
                  <a:pt x="1468770" y="1520131"/>
                  <a:pt x="1435258" y="1516458"/>
                  <a:pt x="1402095" y="1510606"/>
                </a:cubicBezTo>
                <a:cubicBezTo>
                  <a:pt x="1354266" y="1502165"/>
                  <a:pt x="1307343" y="1488593"/>
                  <a:pt x="1259220" y="1482031"/>
                </a:cubicBezTo>
                <a:cubicBezTo>
                  <a:pt x="1202398" y="1474283"/>
                  <a:pt x="1144920" y="1472506"/>
                  <a:pt x="1087770" y="1467744"/>
                </a:cubicBezTo>
                <a:cubicBezTo>
                  <a:pt x="1028703" y="1454618"/>
                  <a:pt x="937968" y="1432049"/>
                  <a:pt x="873457" y="1424881"/>
                </a:cubicBezTo>
                <a:cubicBezTo>
                  <a:pt x="816460" y="1418548"/>
                  <a:pt x="759157" y="1415356"/>
                  <a:pt x="702007" y="1410594"/>
                </a:cubicBezTo>
                <a:cubicBezTo>
                  <a:pt x="604760" y="1378177"/>
                  <a:pt x="689796" y="1402887"/>
                  <a:pt x="501982" y="1382019"/>
                </a:cubicBezTo>
                <a:cubicBezTo>
                  <a:pt x="468512" y="1378300"/>
                  <a:pt x="435307" y="1372494"/>
                  <a:pt x="401970" y="1367731"/>
                </a:cubicBezTo>
                <a:cubicBezTo>
                  <a:pt x="297195" y="1372494"/>
                  <a:pt x="191810" y="1369764"/>
                  <a:pt x="87645" y="1382019"/>
                </a:cubicBezTo>
                <a:cubicBezTo>
                  <a:pt x="63527" y="1384856"/>
                  <a:pt x="134898" y="1394107"/>
                  <a:pt x="159082" y="1396306"/>
                </a:cubicBezTo>
                <a:cubicBezTo>
                  <a:pt x="239852" y="1403649"/>
                  <a:pt x="321007" y="1405831"/>
                  <a:pt x="401970" y="1410594"/>
                </a:cubicBezTo>
                <a:lnTo>
                  <a:pt x="573420" y="1439169"/>
                </a:lnTo>
                <a:cubicBezTo>
                  <a:pt x="621205" y="1447857"/>
                  <a:pt x="668172" y="1461182"/>
                  <a:pt x="716295" y="1467744"/>
                </a:cubicBezTo>
                <a:cubicBezTo>
                  <a:pt x="773117" y="1475492"/>
                  <a:pt x="830595" y="1477269"/>
                  <a:pt x="887745" y="1482031"/>
                </a:cubicBezTo>
                <a:cubicBezTo>
                  <a:pt x="1324377" y="1554803"/>
                  <a:pt x="867013" y="1479941"/>
                  <a:pt x="1159207" y="1524894"/>
                </a:cubicBezTo>
                <a:cubicBezTo>
                  <a:pt x="1187839" y="1529299"/>
                  <a:pt x="1216229" y="1535267"/>
                  <a:pt x="1244932" y="1539181"/>
                </a:cubicBezTo>
                <a:cubicBezTo>
                  <a:pt x="1321021" y="1549557"/>
                  <a:pt x="1398568" y="1551097"/>
                  <a:pt x="1473532" y="1567756"/>
                </a:cubicBezTo>
                <a:cubicBezTo>
                  <a:pt x="1688049" y="1615426"/>
                  <a:pt x="1515431" y="1581915"/>
                  <a:pt x="1730707" y="1610619"/>
                </a:cubicBezTo>
                <a:cubicBezTo>
                  <a:pt x="1930218" y="1637220"/>
                  <a:pt x="1712721" y="1612248"/>
                  <a:pt x="1887870" y="1639194"/>
                </a:cubicBezTo>
                <a:cubicBezTo>
                  <a:pt x="2058148" y="1665390"/>
                  <a:pt x="1953388" y="1642215"/>
                  <a:pt x="2145045" y="1667769"/>
                </a:cubicBezTo>
                <a:cubicBezTo>
                  <a:pt x="2169116" y="1670978"/>
                  <a:pt x="2192480" y="1678363"/>
                  <a:pt x="2216482" y="1682056"/>
                </a:cubicBezTo>
                <a:cubicBezTo>
                  <a:pt x="2297283" y="1694487"/>
                  <a:pt x="2351460" y="1696206"/>
                  <a:pt x="2430795" y="1710631"/>
                </a:cubicBezTo>
                <a:cubicBezTo>
                  <a:pt x="2625246" y="1745986"/>
                  <a:pt x="2258771" y="1699456"/>
                  <a:pt x="2616532" y="1739206"/>
                </a:cubicBezTo>
                <a:cubicBezTo>
                  <a:pt x="2635582" y="1743969"/>
                  <a:pt x="2654513" y="1749234"/>
                  <a:pt x="2673682" y="1753494"/>
                </a:cubicBezTo>
                <a:cubicBezTo>
                  <a:pt x="2697388" y="1758762"/>
                  <a:pt x="2721561" y="1761891"/>
                  <a:pt x="2745120" y="1767781"/>
                </a:cubicBezTo>
                <a:cubicBezTo>
                  <a:pt x="2759731" y="1771434"/>
                  <a:pt x="2773695" y="1777306"/>
                  <a:pt x="2787982" y="1782069"/>
                </a:cubicBezTo>
                <a:cubicBezTo>
                  <a:pt x="2661338" y="1866499"/>
                  <a:pt x="2740981" y="1825619"/>
                  <a:pt x="2430795" y="1796356"/>
                </a:cubicBezTo>
                <a:cubicBezTo>
                  <a:pt x="2313523" y="1785293"/>
                  <a:pt x="1985611" y="1742856"/>
                  <a:pt x="1816432" y="1710631"/>
                </a:cubicBezTo>
                <a:cubicBezTo>
                  <a:pt x="1773300" y="1702415"/>
                  <a:pt x="1731279" y="1688491"/>
                  <a:pt x="1687845" y="1682056"/>
                </a:cubicBezTo>
                <a:cubicBezTo>
                  <a:pt x="1602524" y="1669416"/>
                  <a:pt x="1515399" y="1669620"/>
                  <a:pt x="1430670" y="1653481"/>
                </a:cubicBezTo>
                <a:cubicBezTo>
                  <a:pt x="1010529" y="1573454"/>
                  <a:pt x="1259340" y="1612219"/>
                  <a:pt x="859170" y="1567756"/>
                </a:cubicBezTo>
                <a:cubicBezTo>
                  <a:pt x="821008" y="1563516"/>
                  <a:pt x="782744" y="1559781"/>
                  <a:pt x="744870" y="1553469"/>
                </a:cubicBezTo>
                <a:cubicBezTo>
                  <a:pt x="696963" y="1545485"/>
                  <a:pt x="601995" y="1524894"/>
                  <a:pt x="601995" y="1524894"/>
                </a:cubicBezTo>
                <a:cubicBezTo>
                  <a:pt x="511507" y="1529656"/>
                  <a:pt x="420804" y="1531331"/>
                  <a:pt x="330532" y="1539181"/>
                </a:cubicBezTo>
                <a:cubicBezTo>
                  <a:pt x="310969" y="1540882"/>
                  <a:pt x="291431" y="1545734"/>
                  <a:pt x="273382" y="1553469"/>
                </a:cubicBezTo>
                <a:cubicBezTo>
                  <a:pt x="257599" y="1560233"/>
                  <a:pt x="244807" y="1572519"/>
                  <a:pt x="230520" y="1582044"/>
                </a:cubicBezTo>
                <a:cubicBezTo>
                  <a:pt x="361851" y="1625820"/>
                  <a:pt x="277061" y="1600288"/>
                  <a:pt x="559132" y="1639194"/>
                </a:cubicBezTo>
                <a:cubicBezTo>
                  <a:pt x="697245" y="1658244"/>
                  <a:pt x="834531" y="1684766"/>
                  <a:pt x="973470" y="1696344"/>
                </a:cubicBezTo>
                <a:cubicBezTo>
                  <a:pt x="1069448" y="1704342"/>
                  <a:pt x="1190654" y="1713491"/>
                  <a:pt x="1287795" y="1724919"/>
                </a:cubicBezTo>
                <a:cubicBezTo>
                  <a:pt x="1497834" y="1749630"/>
                  <a:pt x="1268148" y="1726406"/>
                  <a:pt x="1516395" y="1767781"/>
                </a:cubicBezTo>
                <a:cubicBezTo>
                  <a:pt x="1558934" y="1774871"/>
                  <a:pt x="1602443" y="1774979"/>
                  <a:pt x="1644982" y="1782069"/>
                </a:cubicBezTo>
                <a:cubicBezTo>
                  <a:pt x="1688293" y="1789288"/>
                  <a:pt x="1730259" y="1803426"/>
                  <a:pt x="1773570" y="1810644"/>
                </a:cubicBezTo>
                <a:cubicBezTo>
                  <a:pt x="1816109" y="1817734"/>
                  <a:pt x="1859326" y="1819892"/>
                  <a:pt x="1902157" y="1824931"/>
                </a:cubicBezTo>
                <a:lnTo>
                  <a:pt x="2016457" y="1839219"/>
                </a:lnTo>
                <a:cubicBezTo>
                  <a:pt x="2304855" y="1880419"/>
                  <a:pt x="1855007" y="1822608"/>
                  <a:pt x="2216482" y="1867794"/>
                </a:cubicBezTo>
                <a:cubicBezTo>
                  <a:pt x="2560245" y="1961546"/>
                  <a:pt x="2195840" y="1871497"/>
                  <a:pt x="2516520" y="1924944"/>
                </a:cubicBezTo>
                <a:cubicBezTo>
                  <a:pt x="2555258" y="1931400"/>
                  <a:pt x="2592310" y="1945817"/>
                  <a:pt x="2630820" y="1953519"/>
                </a:cubicBezTo>
                <a:cubicBezTo>
                  <a:pt x="2761016" y="1979557"/>
                  <a:pt x="2642972" y="1952878"/>
                  <a:pt x="2787982" y="1996381"/>
                </a:cubicBezTo>
                <a:cubicBezTo>
                  <a:pt x="2806790" y="2002024"/>
                  <a:pt x="2826251" y="2005275"/>
                  <a:pt x="2845132" y="2010669"/>
                </a:cubicBezTo>
                <a:cubicBezTo>
                  <a:pt x="2859613" y="2014806"/>
                  <a:pt x="2903055" y="2024956"/>
                  <a:pt x="2887995" y="2024956"/>
                </a:cubicBezTo>
                <a:cubicBezTo>
                  <a:pt x="2802138" y="2024956"/>
                  <a:pt x="2716487" y="2016380"/>
                  <a:pt x="2630820" y="2010669"/>
                </a:cubicBezTo>
                <a:cubicBezTo>
                  <a:pt x="2573599" y="2006854"/>
                  <a:pt x="2516520" y="2001144"/>
                  <a:pt x="2459370" y="1996381"/>
                </a:cubicBezTo>
                <a:cubicBezTo>
                  <a:pt x="2411745" y="1986856"/>
                  <a:pt x="2364469" y="1975381"/>
                  <a:pt x="2316495" y="1967806"/>
                </a:cubicBezTo>
                <a:cubicBezTo>
                  <a:pt x="2273896" y="1961080"/>
                  <a:pt x="2230819" y="1957810"/>
                  <a:pt x="2187907" y="1953519"/>
                </a:cubicBezTo>
                <a:cubicBezTo>
                  <a:pt x="1882414" y="1922970"/>
                  <a:pt x="1947435" y="1929199"/>
                  <a:pt x="1687845" y="1910656"/>
                </a:cubicBezTo>
                <a:cubicBezTo>
                  <a:pt x="1141195" y="1811265"/>
                  <a:pt x="1891439" y="1943338"/>
                  <a:pt x="1387807" y="1867794"/>
                </a:cubicBezTo>
                <a:cubicBezTo>
                  <a:pt x="1119971" y="1827619"/>
                  <a:pt x="1374882" y="1845721"/>
                  <a:pt x="1059195" y="1810644"/>
                </a:cubicBezTo>
                <a:cubicBezTo>
                  <a:pt x="992759" y="1803262"/>
                  <a:pt x="925845" y="1801119"/>
                  <a:pt x="859170" y="1796356"/>
                </a:cubicBezTo>
                <a:cubicBezTo>
                  <a:pt x="825832" y="1786831"/>
                  <a:pt x="793059" y="1775046"/>
                  <a:pt x="759157" y="1767781"/>
                </a:cubicBezTo>
                <a:cubicBezTo>
                  <a:pt x="726229" y="1760725"/>
                  <a:pt x="692525" y="1757945"/>
                  <a:pt x="659145" y="1753494"/>
                </a:cubicBezTo>
                <a:lnTo>
                  <a:pt x="544845" y="1739206"/>
                </a:lnTo>
                <a:cubicBezTo>
                  <a:pt x="502014" y="1734167"/>
                  <a:pt x="458950" y="1731018"/>
                  <a:pt x="416257" y="1724919"/>
                </a:cubicBezTo>
                <a:cubicBezTo>
                  <a:pt x="373945" y="1718874"/>
                  <a:pt x="329258" y="1706741"/>
                  <a:pt x="287670" y="1696344"/>
                </a:cubicBezTo>
                <a:cubicBezTo>
                  <a:pt x="273382" y="1701106"/>
                  <a:pt x="255456" y="1699982"/>
                  <a:pt x="244807" y="1710631"/>
                </a:cubicBezTo>
                <a:cubicBezTo>
                  <a:pt x="234158" y="1721280"/>
                  <a:pt x="219871" y="1742845"/>
                  <a:pt x="230520" y="1753494"/>
                </a:cubicBezTo>
                <a:cubicBezTo>
                  <a:pt x="251819" y="1774793"/>
                  <a:pt x="286516" y="1777229"/>
                  <a:pt x="316245" y="1782069"/>
                </a:cubicBezTo>
                <a:cubicBezTo>
                  <a:pt x="491749" y="1810639"/>
                  <a:pt x="668599" y="1830223"/>
                  <a:pt x="844882" y="1853506"/>
                </a:cubicBezTo>
                <a:cubicBezTo>
                  <a:pt x="921014" y="1863561"/>
                  <a:pt x="997928" y="1868344"/>
                  <a:pt x="1073482" y="1882081"/>
                </a:cubicBezTo>
                <a:cubicBezTo>
                  <a:pt x="1282400" y="1920066"/>
                  <a:pt x="1177617" y="1905835"/>
                  <a:pt x="1387807" y="1924944"/>
                </a:cubicBezTo>
                <a:cubicBezTo>
                  <a:pt x="1430670" y="1934469"/>
                  <a:pt x="1473155" y="1945888"/>
                  <a:pt x="1516395" y="1953519"/>
                </a:cubicBezTo>
                <a:cubicBezTo>
                  <a:pt x="1580182" y="1964775"/>
                  <a:pt x="1714658" y="1975163"/>
                  <a:pt x="1773570" y="1982094"/>
                </a:cubicBezTo>
                <a:cubicBezTo>
                  <a:pt x="1858309" y="1992063"/>
                  <a:pt x="1965320" y="2012370"/>
                  <a:pt x="2045032" y="2024956"/>
                </a:cubicBezTo>
                <a:cubicBezTo>
                  <a:pt x="2078296" y="2030208"/>
                  <a:pt x="2111760" y="2034123"/>
                  <a:pt x="2145045" y="2039244"/>
                </a:cubicBezTo>
                <a:cubicBezTo>
                  <a:pt x="2281927" y="2060303"/>
                  <a:pt x="2179560" y="2045519"/>
                  <a:pt x="2302207" y="2067819"/>
                </a:cubicBezTo>
                <a:cubicBezTo>
                  <a:pt x="2330709" y="2073001"/>
                  <a:pt x="2359430" y="2076924"/>
                  <a:pt x="2387932" y="2082106"/>
                </a:cubicBezTo>
                <a:cubicBezTo>
                  <a:pt x="2535824" y="2108995"/>
                  <a:pt x="2382639" y="2079379"/>
                  <a:pt x="2530807" y="2124969"/>
                </a:cubicBezTo>
                <a:cubicBezTo>
                  <a:pt x="2568343" y="2136519"/>
                  <a:pt x="2609981" y="2135981"/>
                  <a:pt x="2645107" y="2153544"/>
                </a:cubicBezTo>
                <a:cubicBezTo>
                  <a:pt x="2664157" y="2163069"/>
                  <a:pt x="2682051" y="2175384"/>
                  <a:pt x="2702257" y="2182119"/>
                </a:cubicBezTo>
                <a:cubicBezTo>
                  <a:pt x="2725295" y="2189798"/>
                  <a:pt x="2750266" y="2190016"/>
                  <a:pt x="2773695" y="2196406"/>
                </a:cubicBezTo>
                <a:cubicBezTo>
                  <a:pt x="2802754" y="2204331"/>
                  <a:pt x="2859420" y="2224981"/>
                  <a:pt x="2859420" y="2224981"/>
                </a:cubicBezTo>
                <a:cubicBezTo>
                  <a:pt x="2873707" y="2234506"/>
                  <a:pt x="2919410" y="2252333"/>
                  <a:pt x="2902282" y="2253556"/>
                </a:cubicBezTo>
                <a:cubicBezTo>
                  <a:pt x="2736101" y="2265427"/>
                  <a:pt x="2578310" y="2221954"/>
                  <a:pt x="2416507" y="2196406"/>
                </a:cubicBezTo>
                <a:cubicBezTo>
                  <a:pt x="2233031" y="2167436"/>
                  <a:pt x="2157971" y="2158732"/>
                  <a:pt x="2002170" y="2139256"/>
                </a:cubicBezTo>
                <a:cubicBezTo>
                  <a:pt x="1978357" y="2129731"/>
                  <a:pt x="1955063" y="2118791"/>
                  <a:pt x="1930732" y="2110681"/>
                </a:cubicBezTo>
                <a:cubicBezTo>
                  <a:pt x="1912103" y="2104472"/>
                  <a:pt x="1892912" y="2099846"/>
                  <a:pt x="1873582" y="2096394"/>
                </a:cubicBezTo>
                <a:cubicBezTo>
                  <a:pt x="1759510" y="2076024"/>
                  <a:pt x="1646158" y="2048867"/>
                  <a:pt x="1530682" y="2039244"/>
                </a:cubicBezTo>
                <a:cubicBezTo>
                  <a:pt x="1473532" y="2034481"/>
                  <a:pt x="1416137" y="2032069"/>
                  <a:pt x="1359232" y="2024956"/>
                </a:cubicBezTo>
                <a:cubicBezTo>
                  <a:pt x="1301741" y="2017770"/>
                  <a:pt x="1244932" y="2005906"/>
                  <a:pt x="1187782" y="1996381"/>
                </a:cubicBezTo>
                <a:cubicBezTo>
                  <a:pt x="1159207" y="1991619"/>
                  <a:pt x="1130882" y="1984977"/>
                  <a:pt x="1102057" y="1982094"/>
                </a:cubicBezTo>
                <a:cubicBezTo>
                  <a:pt x="1045392" y="1976427"/>
                  <a:pt x="922331" y="1966151"/>
                  <a:pt x="859170" y="1953519"/>
                </a:cubicBezTo>
                <a:cubicBezTo>
                  <a:pt x="613716" y="1904429"/>
                  <a:pt x="896150" y="1936581"/>
                  <a:pt x="559132" y="1910656"/>
                </a:cubicBezTo>
                <a:lnTo>
                  <a:pt x="473407" y="1896369"/>
                </a:lnTo>
                <a:cubicBezTo>
                  <a:pt x="440123" y="1891248"/>
                  <a:pt x="406613" y="1887617"/>
                  <a:pt x="373395" y="1882081"/>
                </a:cubicBezTo>
                <a:cubicBezTo>
                  <a:pt x="349441" y="1878089"/>
                  <a:pt x="325911" y="1871786"/>
                  <a:pt x="301957" y="1867794"/>
                </a:cubicBezTo>
                <a:cubicBezTo>
                  <a:pt x="268739" y="1862258"/>
                  <a:pt x="235282" y="1858269"/>
                  <a:pt x="201945" y="1853506"/>
                </a:cubicBezTo>
                <a:cubicBezTo>
                  <a:pt x="187657" y="1858269"/>
                  <a:pt x="169731" y="1857145"/>
                  <a:pt x="159082" y="1867794"/>
                </a:cubicBezTo>
                <a:cubicBezTo>
                  <a:pt x="130052" y="1896824"/>
                  <a:pt x="147060" y="1932471"/>
                  <a:pt x="173370" y="1953519"/>
                </a:cubicBezTo>
                <a:cubicBezTo>
                  <a:pt x="185130" y="1962927"/>
                  <a:pt x="201751" y="1963669"/>
                  <a:pt x="216232" y="1967806"/>
                </a:cubicBezTo>
                <a:cubicBezTo>
                  <a:pt x="275917" y="1984859"/>
                  <a:pt x="291735" y="1985153"/>
                  <a:pt x="359107" y="1996381"/>
                </a:cubicBezTo>
                <a:cubicBezTo>
                  <a:pt x="387682" y="2005906"/>
                  <a:pt x="415982" y="2016301"/>
                  <a:pt x="444832" y="2024956"/>
                </a:cubicBezTo>
                <a:cubicBezTo>
                  <a:pt x="463640" y="2030599"/>
                  <a:pt x="483038" y="2034077"/>
                  <a:pt x="501982" y="2039244"/>
                </a:cubicBezTo>
                <a:cubicBezTo>
                  <a:pt x="535432" y="2048367"/>
                  <a:pt x="568545" y="2058696"/>
                  <a:pt x="601995" y="2067819"/>
                </a:cubicBezTo>
                <a:cubicBezTo>
                  <a:pt x="620939" y="2072986"/>
                  <a:pt x="640225" y="2076851"/>
                  <a:pt x="659145" y="2082106"/>
                </a:cubicBezTo>
                <a:cubicBezTo>
                  <a:pt x="725958" y="2100665"/>
                  <a:pt x="791174" y="2125656"/>
                  <a:pt x="859170" y="2139256"/>
                </a:cubicBezTo>
                <a:cubicBezTo>
                  <a:pt x="959014" y="2159226"/>
                  <a:pt x="906653" y="2149552"/>
                  <a:pt x="1016332" y="2167831"/>
                </a:cubicBezTo>
                <a:cubicBezTo>
                  <a:pt x="1030620" y="2172594"/>
                  <a:pt x="1044584" y="2178466"/>
                  <a:pt x="1059195" y="2182119"/>
                </a:cubicBezTo>
                <a:cubicBezTo>
                  <a:pt x="1156234" y="2206379"/>
                  <a:pt x="1119270" y="2185204"/>
                  <a:pt x="1230645" y="2224981"/>
                </a:cubicBezTo>
                <a:cubicBezTo>
                  <a:pt x="1311625" y="2253903"/>
                  <a:pt x="1331348" y="2282131"/>
                  <a:pt x="1416382" y="2282131"/>
                </a:cubicBezTo>
                <a:cubicBezTo>
                  <a:pt x="1436018" y="2282131"/>
                  <a:pt x="1378487" y="2271695"/>
                  <a:pt x="1359232" y="2267844"/>
                </a:cubicBezTo>
                <a:lnTo>
                  <a:pt x="1287795" y="2253556"/>
                </a:lnTo>
                <a:cubicBezTo>
                  <a:pt x="928555" y="2176575"/>
                  <a:pt x="1377259" y="2277077"/>
                  <a:pt x="1044907" y="2182119"/>
                </a:cubicBezTo>
                <a:cubicBezTo>
                  <a:pt x="1017052" y="2174161"/>
                  <a:pt x="987655" y="2173170"/>
                  <a:pt x="959182" y="2167831"/>
                </a:cubicBezTo>
                <a:cubicBezTo>
                  <a:pt x="823863" y="2142458"/>
                  <a:pt x="800625" y="2129011"/>
                  <a:pt x="659145" y="2124969"/>
                </a:cubicBezTo>
                <a:cubicBezTo>
                  <a:pt x="544892" y="2121705"/>
                  <a:pt x="430545" y="2124969"/>
                  <a:pt x="316245" y="212496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158030" cy="1143000"/>
          </a:xfrm>
        </p:spPr>
        <p:txBody>
          <a:bodyPr/>
          <a:lstStyle/>
          <a:p>
            <a:r>
              <a:rPr lang="ru-RU" dirty="0" smtClean="0"/>
              <a:t>Найди ошибку</a:t>
            </a:r>
            <a:endParaRPr lang="ru-RU" dirty="0"/>
          </a:p>
        </p:txBody>
      </p:sp>
      <p:pic>
        <p:nvPicPr>
          <p:cNvPr id="24578" name="Picture 2" descr="222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7572428" cy="479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6586526" cy="1143000"/>
          </a:xfrm>
        </p:spPr>
        <p:txBody>
          <a:bodyPr/>
          <a:lstStyle/>
          <a:p>
            <a:r>
              <a:rPr lang="ru-RU" dirty="0" smtClean="0"/>
              <a:t>Найди ошибку</a:t>
            </a:r>
            <a:endParaRPr lang="ru-RU" dirty="0"/>
          </a:p>
        </p:txBody>
      </p:sp>
      <p:pic>
        <p:nvPicPr>
          <p:cNvPr id="25602" name="Picture 2" descr="333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7143800" cy="499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372344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3900486" cy="5072098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pPr algn="ctr"/>
            <a:r>
              <a:rPr lang="en-US" sz="2000" b="1" dirty="0" smtClean="0"/>
              <a:t>I</a:t>
            </a:r>
            <a:r>
              <a:rPr lang="ru-RU" sz="2000" b="1" dirty="0" smtClean="0"/>
              <a:t> вариант</a:t>
            </a:r>
            <a:endParaRPr lang="en-US" sz="2000" b="1" dirty="0" smtClean="0"/>
          </a:p>
          <a:p>
            <a:r>
              <a:rPr lang="en-US" sz="2000" dirty="0" smtClean="0"/>
              <a:t>1</a:t>
            </a:r>
            <a:r>
              <a:rPr lang="ru-RU" sz="2000" dirty="0" smtClean="0"/>
              <a:t>. Построить сечение: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2. А</a:t>
            </a:r>
            <a:r>
              <a:rPr lang="en-US" sz="2000" dirty="0" smtClean="0"/>
              <a:t>BCD </a:t>
            </a:r>
            <a:r>
              <a:rPr lang="ru-RU" sz="2000" dirty="0" smtClean="0"/>
              <a:t>параллелограмм. Параллельные прямые АА</a:t>
            </a:r>
            <a:r>
              <a:rPr lang="ru-RU" sz="2000" baseline="-25000" dirty="0" smtClean="0"/>
              <a:t>1  </a:t>
            </a:r>
            <a:r>
              <a:rPr lang="ru-RU" sz="2000" dirty="0" smtClean="0"/>
              <a:t>и СС</a:t>
            </a:r>
            <a:r>
              <a:rPr lang="ru-RU" sz="2000" baseline="-25000" dirty="0" smtClean="0"/>
              <a:t>1 </a:t>
            </a:r>
            <a:r>
              <a:rPr lang="ru-RU" sz="2000" dirty="0" smtClean="0"/>
              <a:t>не лежат в плоскости параллелограмма. Доказать: 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AD</a:t>
            </a:r>
            <a:r>
              <a:rPr lang="ru-RU" sz="2000" dirty="0" smtClean="0"/>
              <a:t>)</a:t>
            </a:r>
            <a:r>
              <a:rPr lang="en-US" sz="2000" dirty="0" smtClean="0"/>
              <a:t> ||(C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CB)</a:t>
            </a:r>
            <a:endParaRPr lang="ru-RU" sz="2000" dirty="0"/>
          </a:p>
        </p:txBody>
      </p:sp>
      <p:pic>
        <p:nvPicPr>
          <p:cNvPr id="4" name="Picture 2" descr="http://5terka.com/images/atan1011geom/atan1011resh1-2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85992"/>
            <a:ext cx="2189354" cy="2071702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643042" y="3571876"/>
            <a:ext cx="1214446" cy="35719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57356" y="2357430"/>
            <a:ext cx="117157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786314" y="114298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714876" y="1142984"/>
            <a:ext cx="4186238" cy="53244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b="1" dirty="0" smtClean="0"/>
              <a:t>II </a:t>
            </a:r>
            <a:r>
              <a:rPr lang="ru-RU" sz="2000" b="1" dirty="0" smtClean="0"/>
              <a:t> вариант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Построить сечение:</a:t>
            </a:r>
            <a:endParaRPr lang="ru-RU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ru-RU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ru-RU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lang="ru-RU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ru-RU" sz="2000" dirty="0" smtClean="0"/>
              <a:t>2. </a:t>
            </a:r>
            <a:r>
              <a:rPr lang="en-US" sz="2000" dirty="0" smtClean="0"/>
              <a:t>ABCD </a:t>
            </a:r>
            <a:r>
              <a:rPr lang="ru-RU" sz="2000" dirty="0" smtClean="0"/>
              <a:t> и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CD</a:t>
            </a:r>
            <a:r>
              <a:rPr lang="ru-RU" sz="2000" dirty="0" smtClean="0"/>
              <a:t>, параллелограммы, не лежащие в одной плоскости. Докажите, что (</a:t>
            </a:r>
            <a:r>
              <a:rPr lang="en-US" sz="2000" dirty="0" smtClean="0"/>
              <a:t>ADA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|| (BCB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530" name="Picture 2" descr="http://larivkov-geo.ucoz.ru/_tbkp/fb9-1/270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571744"/>
            <a:ext cx="2409825" cy="1609726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6143636" y="3500438"/>
            <a:ext cx="714380" cy="64294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715140" y="27860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0"/>
            <a:ext cx="5572132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</a:t>
            </a:r>
            <a:endParaRPr lang="ru-RU" dirty="0"/>
          </a:p>
        </p:txBody>
      </p:sp>
      <p:pic>
        <p:nvPicPr>
          <p:cNvPr id="4" name="Picture 2" descr="http://5terka.com/images/atan1011geom/atan1011resh1-23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1142984"/>
            <a:ext cx="1586289" cy="1500198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1857356" y="2071678"/>
            <a:ext cx="928694" cy="21431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464447" y="1678769"/>
            <a:ext cx="1000132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1930640" y="1385888"/>
            <a:ext cx="778734" cy="877953"/>
          </a:xfrm>
          <a:custGeom>
            <a:avLst/>
            <a:gdLst>
              <a:gd name="connsiteX0" fmla="*/ 241060 w 778734"/>
              <a:gd name="connsiteY0" fmla="*/ 0 h 877953"/>
              <a:gd name="connsiteX1" fmla="*/ 226773 w 778734"/>
              <a:gd name="connsiteY1" fmla="*/ 42862 h 877953"/>
              <a:gd name="connsiteX2" fmla="*/ 141048 w 778734"/>
              <a:gd name="connsiteY2" fmla="*/ 114300 h 877953"/>
              <a:gd name="connsiteX3" fmla="*/ 183910 w 778734"/>
              <a:gd name="connsiteY3" fmla="*/ 142875 h 877953"/>
              <a:gd name="connsiteX4" fmla="*/ 269635 w 778734"/>
              <a:gd name="connsiteY4" fmla="*/ 114300 h 877953"/>
              <a:gd name="connsiteX5" fmla="*/ 355360 w 778734"/>
              <a:gd name="connsiteY5" fmla="*/ 128587 h 877953"/>
              <a:gd name="connsiteX6" fmla="*/ 312498 w 778734"/>
              <a:gd name="connsiteY6" fmla="*/ 171450 h 877953"/>
              <a:gd name="connsiteX7" fmla="*/ 226773 w 778734"/>
              <a:gd name="connsiteY7" fmla="*/ 214312 h 877953"/>
              <a:gd name="connsiteX8" fmla="*/ 183910 w 778734"/>
              <a:gd name="connsiteY8" fmla="*/ 242887 h 877953"/>
              <a:gd name="connsiteX9" fmla="*/ 98185 w 778734"/>
              <a:gd name="connsiteY9" fmla="*/ 271462 h 877953"/>
              <a:gd name="connsiteX10" fmla="*/ 241060 w 778734"/>
              <a:gd name="connsiteY10" fmla="*/ 285750 h 877953"/>
              <a:gd name="connsiteX11" fmla="*/ 412510 w 778734"/>
              <a:gd name="connsiteY11" fmla="*/ 257175 h 877953"/>
              <a:gd name="connsiteX12" fmla="*/ 455373 w 778734"/>
              <a:gd name="connsiteY12" fmla="*/ 242887 h 877953"/>
              <a:gd name="connsiteX13" fmla="*/ 369648 w 778734"/>
              <a:gd name="connsiteY13" fmla="*/ 300037 h 877953"/>
              <a:gd name="connsiteX14" fmla="*/ 312498 w 778734"/>
              <a:gd name="connsiteY14" fmla="*/ 328612 h 877953"/>
              <a:gd name="connsiteX15" fmla="*/ 226773 w 778734"/>
              <a:gd name="connsiteY15" fmla="*/ 357187 h 877953"/>
              <a:gd name="connsiteX16" fmla="*/ 183910 w 778734"/>
              <a:gd name="connsiteY16" fmla="*/ 371475 h 877953"/>
              <a:gd name="connsiteX17" fmla="*/ 141048 w 778734"/>
              <a:gd name="connsiteY17" fmla="*/ 385762 h 877953"/>
              <a:gd name="connsiteX18" fmla="*/ 98185 w 778734"/>
              <a:gd name="connsiteY18" fmla="*/ 400050 h 877953"/>
              <a:gd name="connsiteX19" fmla="*/ 69610 w 778734"/>
              <a:gd name="connsiteY19" fmla="*/ 442912 h 877953"/>
              <a:gd name="connsiteX20" fmla="*/ 126760 w 778734"/>
              <a:gd name="connsiteY20" fmla="*/ 428625 h 877953"/>
              <a:gd name="connsiteX21" fmla="*/ 212485 w 778734"/>
              <a:gd name="connsiteY21" fmla="*/ 400050 h 877953"/>
              <a:gd name="connsiteX22" fmla="*/ 583960 w 778734"/>
              <a:gd name="connsiteY22" fmla="*/ 414337 h 877953"/>
              <a:gd name="connsiteX23" fmla="*/ 526810 w 778734"/>
              <a:gd name="connsiteY23" fmla="*/ 428625 h 877953"/>
              <a:gd name="connsiteX24" fmla="*/ 469660 w 778734"/>
              <a:gd name="connsiteY24" fmla="*/ 457200 h 877953"/>
              <a:gd name="connsiteX25" fmla="*/ 412510 w 778734"/>
              <a:gd name="connsiteY25" fmla="*/ 471487 h 877953"/>
              <a:gd name="connsiteX26" fmla="*/ 212485 w 778734"/>
              <a:gd name="connsiteY26" fmla="*/ 500062 h 877953"/>
              <a:gd name="connsiteX27" fmla="*/ 169623 w 778734"/>
              <a:gd name="connsiteY27" fmla="*/ 514350 h 877953"/>
              <a:gd name="connsiteX28" fmla="*/ 55323 w 778734"/>
              <a:gd name="connsiteY28" fmla="*/ 542925 h 877953"/>
              <a:gd name="connsiteX29" fmla="*/ 641110 w 778734"/>
              <a:gd name="connsiteY29" fmla="*/ 557212 h 877953"/>
              <a:gd name="connsiteX30" fmla="*/ 583960 w 778734"/>
              <a:gd name="connsiteY30" fmla="*/ 571500 h 877953"/>
              <a:gd name="connsiteX31" fmla="*/ 441085 w 778734"/>
              <a:gd name="connsiteY31" fmla="*/ 585787 h 877953"/>
              <a:gd name="connsiteX32" fmla="*/ 369648 w 778734"/>
              <a:gd name="connsiteY32" fmla="*/ 600075 h 877953"/>
              <a:gd name="connsiteX33" fmla="*/ 183910 w 778734"/>
              <a:gd name="connsiteY33" fmla="*/ 628650 h 877953"/>
              <a:gd name="connsiteX34" fmla="*/ 98185 w 778734"/>
              <a:gd name="connsiteY34" fmla="*/ 657225 h 877953"/>
              <a:gd name="connsiteX35" fmla="*/ 12460 w 778734"/>
              <a:gd name="connsiteY35" fmla="*/ 714375 h 877953"/>
              <a:gd name="connsiteX36" fmla="*/ 255348 w 778734"/>
              <a:gd name="connsiteY36" fmla="*/ 714375 h 877953"/>
              <a:gd name="connsiteX37" fmla="*/ 369648 w 778734"/>
              <a:gd name="connsiteY37" fmla="*/ 685800 h 877953"/>
              <a:gd name="connsiteX38" fmla="*/ 483948 w 778734"/>
              <a:gd name="connsiteY38" fmla="*/ 671512 h 877953"/>
              <a:gd name="connsiteX39" fmla="*/ 541098 w 778734"/>
              <a:gd name="connsiteY39" fmla="*/ 657225 h 877953"/>
              <a:gd name="connsiteX40" fmla="*/ 683973 w 778734"/>
              <a:gd name="connsiteY40" fmla="*/ 628650 h 877953"/>
              <a:gd name="connsiteX41" fmla="*/ 598248 w 778734"/>
              <a:gd name="connsiteY41" fmla="*/ 642937 h 877953"/>
              <a:gd name="connsiteX42" fmla="*/ 469660 w 778734"/>
              <a:gd name="connsiteY42" fmla="*/ 685800 h 877953"/>
              <a:gd name="connsiteX43" fmla="*/ 226773 w 778734"/>
              <a:gd name="connsiteY43" fmla="*/ 728662 h 877953"/>
              <a:gd name="connsiteX44" fmla="*/ 141048 w 778734"/>
              <a:gd name="connsiteY44" fmla="*/ 757237 h 877953"/>
              <a:gd name="connsiteX45" fmla="*/ 98185 w 778734"/>
              <a:gd name="connsiteY45" fmla="*/ 771525 h 877953"/>
              <a:gd name="connsiteX46" fmla="*/ 83898 w 778734"/>
              <a:gd name="connsiteY46" fmla="*/ 814387 h 877953"/>
              <a:gd name="connsiteX47" fmla="*/ 112473 w 778734"/>
              <a:gd name="connsiteY47" fmla="*/ 871537 h 877953"/>
              <a:gd name="connsiteX48" fmla="*/ 155335 w 778734"/>
              <a:gd name="connsiteY48" fmla="*/ 842962 h 877953"/>
              <a:gd name="connsiteX49" fmla="*/ 241060 w 778734"/>
              <a:gd name="connsiteY49" fmla="*/ 814387 h 877953"/>
              <a:gd name="connsiteX50" fmla="*/ 283923 w 778734"/>
              <a:gd name="connsiteY50" fmla="*/ 800100 h 877953"/>
              <a:gd name="connsiteX51" fmla="*/ 541098 w 778734"/>
              <a:gd name="connsiteY51" fmla="*/ 771525 h 877953"/>
              <a:gd name="connsiteX52" fmla="*/ 683973 w 778734"/>
              <a:gd name="connsiteY52" fmla="*/ 742950 h 877953"/>
              <a:gd name="connsiteX53" fmla="*/ 769698 w 778734"/>
              <a:gd name="connsiteY53" fmla="*/ 685800 h 87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778734" h="877953">
                <a:moveTo>
                  <a:pt x="241060" y="0"/>
                </a:moveTo>
                <a:cubicBezTo>
                  <a:pt x="236298" y="14287"/>
                  <a:pt x="235127" y="30331"/>
                  <a:pt x="226773" y="42862"/>
                </a:cubicBezTo>
                <a:cubicBezTo>
                  <a:pt x="204771" y="75865"/>
                  <a:pt x="172675" y="93215"/>
                  <a:pt x="141048" y="114300"/>
                </a:cubicBezTo>
                <a:cubicBezTo>
                  <a:pt x="155335" y="123825"/>
                  <a:pt x="166739" y="142875"/>
                  <a:pt x="183910" y="142875"/>
                </a:cubicBezTo>
                <a:cubicBezTo>
                  <a:pt x="214031" y="142875"/>
                  <a:pt x="269635" y="114300"/>
                  <a:pt x="269635" y="114300"/>
                </a:cubicBezTo>
                <a:cubicBezTo>
                  <a:pt x="298210" y="119062"/>
                  <a:pt x="337978" y="105412"/>
                  <a:pt x="355360" y="128587"/>
                </a:cubicBezTo>
                <a:cubicBezTo>
                  <a:pt x="367483" y="144751"/>
                  <a:pt x="328020" y="158515"/>
                  <a:pt x="312498" y="171450"/>
                </a:cubicBezTo>
                <a:cubicBezTo>
                  <a:pt x="275570" y="202224"/>
                  <a:pt x="269730" y="199993"/>
                  <a:pt x="226773" y="214312"/>
                </a:cubicBezTo>
                <a:cubicBezTo>
                  <a:pt x="212485" y="223837"/>
                  <a:pt x="199602" y="235913"/>
                  <a:pt x="183910" y="242887"/>
                </a:cubicBezTo>
                <a:cubicBezTo>
                  <a:pt x="156385" y="255120"/>
                  <a:pt x="98185" y="271462"/>
                  <a:pt x="98185" y="271462"/>
                </a:cubicBezTo>
                <a:cubicBezTo>
                  <a:pt x="196333" y="310721"/>
                  <a:pt x="140532" y="303490"/>
                  <a:pt x="241060" y="285750"/>
                </a:cubicBezTo>
                <a:lnTo>
                  <a:pt x="412510" y="257175"/>
                </a:lnTo>
                <a:cubicBezTo>
                  <a:pt x="426798" y="252412"/>
                  <a:pt x="466022" y="232238"/>
                  <a:pt x="455373" y="242887"/>
                </a:cubicBezTo>
                <a:cubicBezTo>
                  <a:pt x="431089" y="267171"/>
                  <a:pt x="400365" y="284678"/>
                  <a:pt x="369648" y="300037"/>
                </a:cubicBezTo>
                <a:cubicBezTo>
                  <a:pt x="350598" y="309562"/>
                  <a:pt x="332273" y="320702"/>
                  <a:pt x="312498" y="328612"/>
                </a:cubicBezTo>
                <a:cubicBezTo>
                  <a:pt x="284532" y="339799"/>
                  <a:pt x="255348" y="347662"/>
                  <a:pt x="226773" y="357187"/>
                </a:cubicBezTo>
                <a:lnTo>
                  <a:pt x="183910" y="371475"/>
                </a:lnTo>
                <a:lnTo>
                  <a:pt x="141048" y="385762"/>
                </a:lnTo>
                <a:lnTo>
                  <a:pt x="98185" y="400050"/>
                </a:lnTo>
                <a:cubicBezTo>
                  <a:pt x="88660" y="414337"/>
                  <a:pt x="57468" y="430770"/>
                  <a:pt x="69610" y="442912"/>
                </a:cubicBezTo>
                <a:cubicBezTo>
                  <a:pt x="83495" y="456797"/>
                  <a:pt x="107952" y="434267"/>
                  <a:pt x="126760" y="428625"/>
                </a:cubicBezTo>
                <a:cubicBezTo>
                  <a:pt x="155610" y="419970"/>
                  <a:pt x="212485" y="400050"/>
                  <a:pt x="212485" y="400050"/>
                </a:cubicBezTo>
                <a:cubicBezTo>
                  <a:pt x="336310" y="404812"/>
                  <a:pt x="460552" y="403118"/>
                  <a:pt x="583960" y="414337"/>
                </a:cubicBezTo>
                <a:cubicBezTo>
                  <a:pt x="603516" y="416115"/>
                  <a:pt x="545196" y="421730"/>
                  <a:pt x="526810" y="428625"/>
                </a:cubicBezTo>
                <a:cubicBezTo>
                  <a:pt x="506868" y="436103"/>
                  <a:pt x="489602" y="449722"/>
                  <a:pt x="469660" y="457200"/>
                </a:cubicBezTo>
                <a:cubicBezTo>
                  <a:pt x="451274" y="464095"/>
                  <a:pt x="431679" y="467227"/>
                  <a:pt x="412510" y="471487"/>
                </a:cubicBezTo>
                <a:cubicBezTo>
                  <a:pt x="321521" y="491707"/>
                  <a:pt x="324830" y="487580"/>
                  <a:pt x="212485" y="500062"/>
                </a:cubicBezTo>
                <a:cubicBezTo>
                  <a:pt x="198198" y="504825"/>
                  <a:pt x="184153" y="510387"/>
                  <a:pt x="169623" y="514350"/>
                </a:cubicBezTo>
                <a:cubicBezTo>
                  <a:pt x="131734" y="524683"/>
                  <a:pt x="55323" y="542925"/>
                  <a:pt x="55323" y="542925"/>
                </a:cubicBezTo>
                <a:cubicBezTo>
                  <a:pt x="250585" y="547687"/>
                  <a:pt x="446074" y="546670"/>
                  <a:pt x="641110" y="557212"/>
                </a:cubicBezTo>
                <a:cubicBezTo>
                  <a:pt x="660718" y="558272"/>
                  <a:pt x="603399" y="568723"/>
                  <a:pt x="583960" y="571500"/>
                </a:cubicBezTo>
                <a:cubicBezTo>
                  <a:pt x="536579" y="578269"/>
                  <a:pt x="488710" y="581025"/>
                  <a:pt x="441085" y="585787"/>
                </a:cubicBezTo>
                <a:cubicBezTo>
                  <a:pt x="417273" y="590550"/>
                  <a:pt x="393650" y="596382"/>
                  <a:pt x="369648" y="600075"/>
                </a:cubicBezTo>
                <a:cubicBezTo>
                  <a:pt x="303177" y="610301"/>
                  <a:pt x="247508" y="611305"/>
                  <a:pt x="183910" y="628650"/>
                </a:cubicBezTo>
                <a:cubicBezTo>
                  <a:pt x="154851" y="636575"/>
                  <a:pt x="123247" y="640517"/>
                  <a:pt x="98185" y="657225"/>
                </a:cubicBezTo>
                <a:lnTo>
                  <a:pt x="12460" y="714375"/>
                </a:lnTo>
                <a:cubicBezTo>
                  <a:pt x="131182" y="738118"/>
                  <a:pt x="80835" y="734906"/>
                  <a:pt x="255348" y="714375"/>
                </a:cubicBezTo>
                <a:cubicBezTo>
                  <a:pt x="481783" y="687736"/>
                  <a:pt x="216779" y="713594"/>
                  <a:pt x="369648" y="685800"/>
                </a:cubicBezTo>
                <a:cubicBezTo>
                  <a:pt x="407425" y="678931"/>
                  <a:pt x="446074" y="677824"/>
                  <a:pt x="483948" y="671512"/>
                </a:cubicBezTo>
                <a:cubicBezTo>
                  <a:pt x="503317" y="668284"/>
                  <a:pt x="521898" y="661339"/>
                  <a:pt x="541098" y="657225"/>
                </a:cubicBezTo>
                <a:cubicBezTo>
                  <a:pt x="588588" y="647049"/>
                  <a:pt x="731880" y="620666"/>
                  <a:pt x="683973" y="628650"/>
                </a:cubicBezTo>
                <a:lnTo>
                  <a:pt x="598248" y="642937"/>
                </a:lnTo>
                <a:cubicBezTo>
                  <a:pt x="555385" y="657225"/>
                  <a:pt x="514387" y="679411"/>
                  <a:pt x="469660" y="685800"/>
                </a:cubicBezTo>
                <a:cubicBezTo>
                  <a:pt x="406939" y="694760"/>
                  <a:pt x="279545" y="711071"/>
                  <a:pt x="226773" y="728662"/>
                </a:cubicBezTo>
                <a:lnTo>
                  <a:pt x="141048" y="757237"/>
                </a:lnTo>
                <a:lnTo>
                  <a:pt x="98185" y="771525"/>
                </a:lnTo>
                <a:cubicBezTo>
                  <a:pt x="93423" y="785812"/>
                  <a:pt x="92252" y="801856"/>
                  <a:pt x="83898" y="814387"/>
                </a:cubicBezTo>
                <a:cubicBezTo>
                  <a:pt x="41521" y="877953"/>
                  <a:pt x="0" y="849043"/>
                  <a:pt x="112473" y="871537"/>
                </a:cubicBezTo>
                <a:cubicBezTo>
                  <a:pt x="126760" y="862012"/>
                  <a:pt x="139644" y="849936"/>
                  <a:pt x="155335" y="842962"/>
                </a:cubicBezTo>
                <a:cubicBezTo>
                  <a:pt x="182860" y="830729"/>
                  <a:pt x="212485" y="823912"/>
                  <a:pt x="241060" y="814387"/>
                </a:cubicBezTo>
                <a:cubicBezTo>
                  <a:pt x="255348" y="809625"/>
                  <a:pt x="268979" y="801968"/>
                  <a:pt x="283923" y="800100"/>
                </a:cubicBezTo>
                <a:cubicBezTo>
                  <a:pt x="445716" y="779875"/>
                  <a:pt x="360017" y="789632"/>
                  <a:pt x="541098" y="771525"/>
                </a:cubicBezTo>
                <a:cubicBezTo>
                  <a:pt x="659953" y="731905"/>
                  <a:pt x="470562" y="792198"/>
                  <a:pt x="683973" y="742950"/>
                </a:cubicBezTo>
                <a:cubicBezTo>
                  <a:pt x="778734" y="721082"/>
                  <a:pt x="769698" y="741422"/>
                  <a:pt x="769698" y="6858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http://larivkov-geo.ucoz.ru/_tbkp/fb9-1/270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071546"/>
            <a:ext cx="2409825" cy="1609726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6143636" y="2000240"/>
            <a:ext cx="714380" cy="64294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858016" y="128586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18" idx="1"/>
          </p:cNvCxnSpPr>
          <p:nvPr/>
        </p:nvCxnSpPr>
        <p:spPr>
          <a:xfrm rot="16200000" flipH="1" flipV="1">
            <a:off x="6235998" y="1928802"/>
            <a:ext cx="1264960" cy="209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8" idx="1"/>
          </p:cNvCxnSpPr>
          <p:nvPr/>
        </p:nvCxnSpPr>
        <p:spPr>
          <a:xfrm rot="16200000" flipH="1" flipV="1">
            <a:off x="6164560" y="1285860"/>
            <a:ext cx="693456" cy="73530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6252553" y="1485900"/>
            <a:ext cx="639452" cy="1046951"/>
          </a:xfrm>
          <a:custGeom>
            <a:avLst/>
            <a:gdLst>
              <a:gd name="connsiteX0" fmla="*/ 591160 w 639452"/>
              <a:gd name="connsiteY0" fmla="*/ 0 h 1046951"/>
              <a:gd name="connsiteX1" fmla="*/ 548297 w 639452"/>
              <a:gd name="connsiteY1" fmla="*/ 28575 h 1046951"/>
              <a:gd name="connsiteX2" fmla="*/ 462572 w 639452"/>
              <a:gd name="connsiteY2" fmla="*/ 57150 h 1046951"/>
              <a:gd name="connsiteX3" fmla="*/ 605447 w 639452"/>
              <a:gd name="connsiteY3" fmla="*/ 100013 h 1046951"/>
              <a:gd name="connsiteX4" fmla="*/ 562585 w 639452"/>
              <a:gd name="connsiteY4" fmla="*/ 114300 h 1046951"/>
              <a:gd name="connsiteX5" fmla="*/ 491147 w 639452"/>
              <a:gd name="connsiteY5" fmla="*/ 128588 h 1046951"/>
              <a:gd name="connsiteX6" fmla="*/ 333985 w 639452"/>
              <a:gd name="connsiteY6" fmla="*/ 171450 h 1046951"/>
              <a:gd name="connsiteX7" fmla="*/ 348272 w 639452"/>
              <a:gd name="connsiteY7" fmla="*/ 185738 h 1046951"/>
              <a:gd name="connsiteX8" fmla="*/ 476860 w 639452"/>
              <a:gd name="connsiteY8" fmla="*/ 157163 h 1046951"/>
              <a:gd name="connsiteX9" fmla="*/ 534010 w 639452"/>
              <a:gd name="connsiteY9" fmla="*/ 171450 h 1046951"/>
              <a:gd name="connsiteX10" fmla="*/ 576872 w 639452"/>
              <a:gd name="connsiteY10" fmla="*/ 200025 h 1046951"/>
              <a:gd name="connsiteX11" fmla="*/ 534010 w 639452"/>
              <a:gd name="connsiteY11" fmla="*/ 214313 h 1046951"/>
              <a:gd name="connsiteX12" fmla="*/ 276835 w 639452"/>
              <a:gd name="connsiteY12" fmla="*/ 228600 h 1046951"/>
              <a:gd name="connsiteX13" fmla="*/ 233972 w 639452"/>
              <a:gd name="connsiteY13" fmla="*/ 257175 h 1046951"/>
              <a:gd name="connsiteX14" fmla="*/ 276835 w 639452"/>
              <a:gd name="connsiteY14" fmla="*/ 285750 h 1046951"/>
              <a:gd name="connsiteX15" fmla="*/ 476860 w 639452"/>
              <a:gd name="connsiteY15" fmla="*/ 300038 h 1046951"/>
              <a:gd name="connsiteX16" fmla="*/ 562585 w 639452"/>
              <a:gd name="connsiteY16" fmla="*/ 342900 h 1046951"/>
              <a:gd name="connsiteX17" fmla="*/ 576872 w 639452"/>
              <a:gd name="connsiteY17" fmla="*/ 385763 h 1046951"/>
              <a:gd name="connsiteX18" fmla="*/ 133960 w 639452"/>
              <a:gd name="connsiteY18" fmla="*/ 400050 h 1046951"/>
              <a:gd name="connsiteX19" fmla="*/ 91097 w 639452"/>
              <a:gd name="connsiteY19" fmla="*/ 414338 h 1046951"/>
              <a:gd name="connsiteX20" fmla="*/ 191110 w 639452"/>
              <a:gd name="connsiteY20" fmla="*/ 457200 h 1046951"/>
              <a:gd name="connsiteX21" fmla="*/ 276835 w 639452"/>
              <a:gd name="connsiteY21" fmla="*/ 471488 h 1046951"/>
              <a:gd name="connsiteX22" fmla="*/ 333985 w 639452"/>
              <a:gd name="connsiteY22" fmla="*/ 485775 h 1046951"/>
              <a:gd name="connsiteX23" fmla="*/ 448285 w 639452"/>
              <a:gd name="connsiteY23" fmla="*/ 500063 h 1046951"/>
              <a:gd name="connsiteX24" fmla="*/ 548297 w 639452"/>
              <a:gd name="connsiteY24" fmla="*/ 528638 h 1046951"/>
              <a:gd name="connsiteX25" fmla="*/ 591160 w 639452"/>
              <a:gd name="connsiteY25" fmla="*/ 571500 h 1046951"/>
              <a:gd name="connsiteX26" fmla="*/ 634022 w 639452"/>
              <a:gd name="connsiteY26" fmla="*/ 600075 h 1046951"/>
              <a:gd name="connsiteX27" fmla="*/ 576872 w 639452"/>
              <a:gd name="connsiteY27" fmla="*/ 614363 h 1046951"/>
              <a:gd name="connsiteX28" fmla="*/ 476860 w 639452"/>
              <a:gd name="connsiteY28" fmla="*/ 585788 h 1046951"/>
              <a:gd name="connsiteX29" fmla="*/ 419710 w 639452"/>
              <a:gd name="connsiteY29" fmla="*/ 571500 h 1046951"/>
              <a:gd name="connsiteX30" fmla="*/ 333985 w 639452"/>
              <a:gd name="connsiteY30" fmla="*/ 542925 h 1046951"/>
              <a:gd name="connsiteX31" fmla="*/ 219685 w 639452"/>
              <a:gd name="connsiteY31" fmla="*/ 514350 h 1046951"/>
              <a:gd name="connsiteX32" fmla="*/ 19660 w 639452"/>
              <a:gd name="connsiteY32" fmla="*/ 528638 h 1046951"/>
              <a:gd name="connsiteX33" fmla="*/ 48235 w 639452"/>
              <a:gd name="connsiteY33" fmla="*/ 585788 h 1046951"/>
              <a:gd name="connsiteX34" fmla="*/ 233972 w 639452"/>
              <a:gd name="connsiteY34" fmla="*/ 657225 h 1046951"/>
              <a:gd name="connsiteX35" fmla="*/ 333985 w 639452"/>
              <a:gd name="connsiteY35" fmla="*/ 700088 h 1046951"/>
              <a:gd name="connsiteX36" fmla="*/ 419710 w 639452"/>
              <a:gd name="connsiteY36" fmla="*/ 728663 h 1046951"/>
              <a:gd name="connsiteX37" fmla="*/ 462572 w 639452"/>
              <a:gd name="connsiteY37" fmla="*/ 757238 h 1046951"/>
              <a:gd name="connsiteX38" fmla="*/ 548297 w 639452"/>
              <a:gd name="connsiteY38" fmla="*/ 785813 h 1046951"/>
              <a:gd name="connsiteX39" fmla="*/ 519722 w 639452"/>
              <a:gd name="connsiteY39" fmla="*/ 828675 h 1046951"/>
              <a:gd name="connsiteX40" fmla="*/ 433997 w 639452"/>
              <a:gd name="connsiteY40" fmla="*/ 842963 h 1046951"/>
              <a:gd name="connsiteX41" fmla="*/ 448285 w 639452"/>
              <a:gd name="connsiteY41" fmla="*/ 900113 h 1046951"/>
              <a:gd name="connsiteX42" fmla="*/ 491147 w 639452"/>
              <a:gd name="connsiteY42" fmla="*/ 914400 h 1046951"/>
              <a:gd name="connsiteX43" fmla="*/ 576872 w 639452"/>
              <a:gd name="connsiteY43" fmla="*/ 928688 h 1046951"/>
              <a:gd name="connsiteX44" fmla="*/ 534010 w 639452"/>
              <a:gd name="connsiteY44" fmla="*/ 957263 h 1046951"/>
              <a:gd name="connsiteX45" fmla="*/ 534010 w 639452"/>
              <a:gd name="connsiteY45" fmla="*/ 1042988 h 1046951"/>
              <a:gd name="connsiteX46" fmla="*/ 548297 w 639452"/>
              <a:gd name="connsiteY46" fmla="*/ 1042988 h 104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39452" h="1046951">
                <a:moveTo>
                  <a:pt x="591160" y="0"/>
                </a:moveTo>
                <a:cubicBezTo>
                  <a:pt x="576872" y="9525"/>
                  <a:pt x="563989" y="21601"/>
                  <a:pt x="548297" y="28575"/>
                </a:cubicBezTo>
                <a:cubicBezTo>
                  <a:pt x="520772" y="40808"/>
                  <a:pt x="462572" y="57150"/>
                  <a:pt x="462572" y="57150"/>
                </a:cubicBezTo>
                <a:cubicBezTo>
                  <a:pt x="360078" y="125480"/>
                  <a:pt x="431397" y="65203"/>
                  <a:pt x="605447" y="100013"/>
                </a:cubicBezTo>
                <a:cubicBezTo>
                  <a:pt x="620215" y="102967"/>
                  <a:pt x="577195" y="110647"/>
                  <a:pt x="562585" y="114300"/>
                </a:cubicBezTo>
                <a:cubicBezTo>
                  <a:pt x="539026" y="120190"/>
                  <a:pt x="514809" y="123127"/>
                  <a:pt x="491147" y="128588"/>
                </a:cubicBezTo>
                <a:cubicBezTo>
                  <a:pt x="386407" y="152759"/>
                  <a:pt x="404836" y="147834"/>
                  <a:pt x="333985" y="171450"/>
                </a:cubicBezTo>
                <a:cubicBezTo>
                  <a:pt x="261789" y="243646"/>
                  <a:pt x="288093" y="208305"/>
                  <a:pt x="348272" y="185738"/>
                </a:cubicBezTo>
                <a:cubicBezTo>
                  <a:pt x="371338" y="177088"/>
                  <a:pt x="457454" y="161044"/>
                  <a:pt x="476860" y="157163"/>
                </a:cubicBezTo>
                <a:cubicBezTo>
                  <a:pt x="495910" y="161925"/>
                  <a:pt x="515961" y="163715"/>
                  <a:pt x="534010" y="171450"/>
                </a:cubicBezTo>
                <a:cubicBezTo>
                  <a:pt x="549793" y="178214"/>
                  <a:pt x="576872" y="182854"/>
                  <a:pt x="576872" y="200025"/>
                </a:cubicBezTo>
                <a:cubicBezTo>
                  <a:pt x="576872" y="215085"/>
                  <a:pt x="549002" y="212885"/>
                  <a:pt x="534010" y="214313"/>
                </a:cubicBezTo>
                <a:cubicBezTo>
                  <a:pt x="448540" y="222453"/>
                  <a:pt x="362560" y="223838"/>
                  <a:pt x="276835" y="228600"/>
                </a:cubicBezTo>
                <a:cubicBezTo>
                  <a:pt x="262547" y="238125"/>
                  <a:pt x="233972" y="240003"/>
                  <a:pt x="233972" y="257175"/>
                </a:cubicBezTo>
                <a:cubicBezTo>
                  <a:pt x="233972" y="274347"/>
                  <a:pt x="259925" y="282766"/>
                  <a:pt x="276835" y="285750"/>
                </a:cubicBezTo>
                <a:cubicBezTo>
                  <a:pt x="342663" y="297367"/>
                  <a:pt x="410185" y="295275"/>
                  <a:pt x="476860" y="300038"/>
                </a:cubicBezTo>
                <a:cubicBezTo>
                  <a:pt x="505096" y="309450"/>
                  <a:pt x="542442" y="317721"/>
                  <a:pt x="562585" y="342900"/>
                </a:cubicBezTo>
                <a:cubicBezTo>
                  <a:pt x="571993" y="354660"/>
                  <a:pt x="572110" y="371475"/>
                  <a:pt x="576872" y="385763"/>
                </a:cubicBezTo>
                <a:cubicBezTo>
                  <a:pt x="429235" y="390525"/>
                  <a:pt x="281419" y="391376"/>
                  <a:pt x="133960" y="400050"/>
                </a:cubicBezTo>
                <a:cubicBezTo>
                  <a:pt x="118925" y="400934"/>
                  <a:pt x="86335" y="400050"/>
                  <a:pt x="91097" y="414338"/>
                </a:cubicBezTo>
                <a:cubicBezTo>
                  <a:pt x="94592" y="424823"/>
                  <a:pt x="175507" y="453733"/>
                  <a:pt x="191110" y="457200"/>
                </a:cubicBezTo>
                <a:cubicBezTo>
                  <a:pt x="219389" y="463484"/>
                  <a:pt x="248428" y="465807"/>
                  <a:pt x="276835" y="471488"/>
                </a:cubicBezTo>
                <a:cubicBezTo>
                  <a:pt x="296090" y="475339"/>
                  <a:pt x="314616" y="482547"/>
                  <a:pt x="333985" y="485775"/>
                </a:cubicBezTo>
                <a:cubicBezTo>
                  <a:pt x="371859" y="492087"/>
                  <a:pt x="410411" y="493751"/>
                  <a:pt x="448285" y="500063"/>
                </a:cubicBezTo>
                <a:cubicBezTo>
                  <a:pt x="484172" y="506044"/>
                  <a:pt x="514320" y="517312"/>
                  <a:pt x="548297" y="528638"/>
                </a:cubicBezTo>
                <a:cubicBezTo>
                  <a:pt x="562585" y="542925"/>
                  <a:pt x="575638" y="558565"/>
                  <a:pt x="591160" y="571500"/>
                </a:cubicBezTo>
                <a:cubicBezTo>
                  <a:pt x="604351" y="582493"/>
                  <a:pt x="639452" y="583785"/>
                  <a:pt x="634022" y="600075"/>
                </a:cubicBezTo>
                <a:cubicBezTo>
                  <a:pt x="627812" y="618704"/>
                  <a:pt x="595922" y="609600"/>
                  <a:pt x="576872" y="614363"/>
                </a:cubicBezTo>
                <a:cubicBezTo>
                  <a:pt x="398210" y="569696"/>
                  <a:pt x="620339" y="626782"/>
                  <a:pt x="476860" y="585788"/>
                </a:cubicBezTo>
                <a:cubicBezTo>
                  <a:pt x="457979" y="580393"/>
                  <a:pt x="438518" y="577143"/>
                  <a:pt x="419710" y="571500"/>
                </a:cubicBezTo>
                <a:cubicBezTo>
                  <a:pt x="390860" y="562845"/>
                  <a:pt x="363521" y="548832"/>
                  <a:pt x="333985" y="542925"/>
                </a:cubicBezTo>
                <a:cubicBezTo>
                  <a:pt x="247779" y="525685"/>
                  <a:pt x="285585" y="536318"/>
                  <a:pt x="219685" y="514350"/>
                </a:cubicBezTo>
                <a:cubicBezTo>
                  <a:pt x="153010" y="519113"/>
                  <a:pt x="81363" y="502928"/>
                  <a:pt x="19660" y="528638"/>
                </a:cubicBezTo>
                <a:cubicBezTo>
                  <a:pt x="0" y="536830"/>
                  <a:pt x="33175" y="570728"/>
                  <a:pt x="48235" y="585788"/>
                </a:cubicBezTo>
                <a:cubicBezTo>
                  <a:pt x="117746" y="655299"/>
                  <a:pt x="143337" y="644278"/>
                  <a:pt x="233972" y="657225"/>
                </a:cubicBezTo>
                <a:cubicBezTo>
                  <a:pt x="371955" y="703220"/>
                  <a:pt x="157421" y="629462"/>
                  <a:pt x="333985" y="700088"/>
                </a:cubicBezTo>
                <a:cubicBezTo>
                  <a:pt x="361951" y="711275"/>
                  <a:pt x="394648" y="711955"/>
                  <a:pt x="419710" y="728663"/>
                </a:cubicBezTo>
                <a:cubicBezTo>
                  <a:pt x="433997" y="738188"/>
                  <a:pt x="446881" y="750264"/>
                  <a:pt x="462572" y="757238"/>
                </a:cubicBezTo>
                <a:cubicBezTo>
                  <a:pt x="490097" y="769471"/>
                  <a:pt x="548297" y="785813"/>
                  <a:pt x="548297" y="785813"/>
                </a:cubicBezTo>
                <a:cubicBezTo>
                  <a:pt x="538772" y="800100"/>
                  <a:pt x="535080" y="820996"/>
                  <a:pt x="519722" y="828675"/>
                </a:cubicBezTo>
                <a:cubicBezTo>
                  <a:pt x="493811" y="841630"/>
                  <a:pt x="454481" y="822479"/>
                  <a:pt x="433997" y="842963"/>
                </a:cubicBezTo>
                <a:cubicBezTo>
                  <a:pt x="420112" y="856848"/>
                  <a:pt x="436018" y="884780"/>
                  <a:pt x="448285" y="900113"/>
                </a:cubicBezTo>
                <a:cubicBezTo>
                  <a:pt x="457693" y="911873"/>
                  <a:pt x="476445" y="911133"/>
                  <a:pt x="491147" y="914400"/>
                </a:cubicBezTo>
                <a:cubicBezTo>
                  <a:pt x="519426" y="920684"/>
                  <a:pt x="548297" y="923925"/>
                  <a:pt x="576872" y="928688"/>
                </a:cubicBezTo>
                <a:cubicBezTo>
                  <a:pt x="562585" y="938213"/>
                  <a:pt x="544737" y="943855"/>
                  <a:pt x="534010" y="957263"/>
                </a:cubicBezTo>
                <a:cubicBezTo>
                  <a:pt x="513227" y="983241"/>
                  <a:pt x="516691" y="1017010"/>
                  <a:pt x="534010" y="1042988"/>
                </a:cubicBezTo>
                <a:cubicBezTo>
                  <a:pt x="536652" y="1046951"/>
                  <a:pt x="543535" y="1042988"/>
                  <a:pt x="548297" y="104298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араллелограмм 25"/>
          <p:cNvSpPr/>
          <p:nvPr/>
        </p:nvSpPr>
        <p:spPr>
          <a:xfrm>
            <a:off x="1071538" y="3143248"/>
            <a:ext cx="2000264" cy="785818"/>
          </a:xfrm>
          <a:prstGeom prst="parallelogram">
            <a:avLst>
              <a:gd name="adj" fmla="val 45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214282" y="3643314"/>
            <a:ext cx="164307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071670" y="3071810"/>
            <a:ext cx="214314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785786" y="3786190"/>
            <a:ext cx="240862" cy="435360"/>
          </a:xfrm>
          <a:custGeom>
            <a:avLst/>
            <a:gdLst>
              <a:gd name="connsiteX0" fmla="*/ 0 w 240862"/>
              <a:gd name="connsiteY0" fmla="*/ 414338 h 435360"/>
              <a:gd name="connsiteX1" fmla="*/ 42862 w 240862"/>
              <a:gd name="connsiteY1" fmla="*/ 428625 h 435360"/>
              <a:gd name="connsiteX2" fmla="*/ 57150 w 240862"/>
              <a:gd name="connsiteY2" fmla="*/ 385763 h 435360"/>
              <a:gd name="connsiteX3" fmla="*/ 85725 w 240862"/>
              <a:gd name="connsiteY3" fmla="*/ 342900 h 435360"/>
              <a:gd name="connsiteX4" fmla="*/ 100012 w 240862"/>
              <a:gd name="connsiteY4" fmla="*/ 300038 h 435360"/>
              <a:gd name="connsiteX5" fmla="*/ 142875 w 240862"/>
              <a:gd name="connsiteY5" fmla="*/ 214313 h 435360"/>
              <a:gd name="connsiteX6" fmla="*/ 171450 w 240862"/>
              <a:gd name="connsiteY6" fmla="*/ 42863 h 435360"/>
              <a:gd name="connsiteX7" fmla="*/ 185737 w 240862"/>
              <a:gd name="connsiteY7" fmla="*/ 0 h 435360"/>
              <a:gd name="connsiteX8" fmla="*/ 200025 w 240862"/>
              <a:gd name="connsiteY8" fmla="*/ 171450 h 435360"/>
              <a:gd name="connsiteX9" fmla="*/ 214312 w 240862"/>
              <a:gd name="connsiteY9" fmla="*/ 314325 h 435360"/>
              <a:gd name="connsiteX10" fmla="*/ 185737 w 240862"/>
              <a:gd name="connsiteY10" fmla="*/ 271463 h 435360"/>
              <a:gd name="connsiteX11" fmla="*/ 171450 w 240862"/>
              <a:gd name="connsiteY11" fmla="*/ 228600 h 43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862" h="435360">
                <a:moveTo>
                  <a:pt x="0" y="414338"/>
                </a:moveTo>
                <a:cubicBezTo>
                  <a:pt x="14287" y="419100"/>
                  <a:pt x="29392" y="435360"/>
                  <a:pt x="42862" y="428625"/>
                </a:cubicBezTo>
                <a:cubicBezTo>
                  <a:pt x="56332" y="421890"/>
                  <a:pt x="50415" y="399233"/>
                  <a:pt x="57150" y="385763"/>
                </a:cubicBezTo>
                <a:cubicBezTo>
                  <a:pt x="64829" y="370404"/>
                  <a:pt x="76200" y="357188"/>
                  <a:pt x="85725" y="342900"/>
                </a:cubicBezTo>
                <a:cubicBezTo>
                  <a:pt x="90487" y="328613"/>
                  <a:pt x="93277" y="313508"/>
                  <a:pt x="100012" y="300038"/>
                </a:cubicBezTo>
                <a:cubicBezTo>
                  <a:pt x="141755" y="216552"/>
                  <a:pt x="118935" y="298104"/>
                  <a:pt x="142875" y="214313"/>
                </a:cubicBezTo>
                <a:cubicBezTo>
                  <a:pt x="171262" y="114959"/>
                  <a:pt x="145364" y="186334"/>
                  <a:pt x="171450" y="42863"/>
                </a:cubicBezTo>
                <a:cubicBezTo>
                  <a:pt x="174144" y="28045"/>
                  <a:pt x="180975" y="14288"/>
                  <a:pt x="185737" y="0"/>
                </a:cubicBezTo>
                <a:cubicBezTo>
                  <a:pt x="190500" y="57150"/>
                  <a:pt x="194833" y="114337"/>
                  <a:pt x="200025" y="171450"/>
                </a:cubicBezTo>
                <a:cubicBezTo>
                  <a:pt x="204358" y="219116"/>
                  <a:pt x="240862" y="354149"/>
                  <a:pt x="214312" y="314325"/>
                </a:cubicBezTo>
                <a:cubicBezTo>
                  <a:pt x="204787" y="300038"/>
                  <a:pt x="199145" y="282190"/>
                  <a:pt x="185737" y="271463"/>
                </a:cubicBezTo>
                <a:cubicBezTo>
                  <a:pt x="144521" y="238490"/>
                  <a:pt x="119324" y="280726"/>
                  <a:pt x="171450" y="2286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285852" y="2714620"/>
            <a:ext cx="254961" cy="457594"/>
          </a:xfrm>
          <a:custGeom>
            <a:avLst/>
            <a:gdLst>
              <a:gd name="connsiteX0" fmla="*/ 57150 w 254961"/>
              <a:gd name="connsiteY0" fmla="*/ 0 h 457594"/>
              <a:gd name="connsiteX1" fmla="*/ 14287 w 254961"/>
              <a:gd name="connsiteY1" fmla="*/ 128587 h 457594"/>
              <a:gd name="connsiteX2" fmla="*/ 0 w 254961"/>
              <a:gd name="connsiteY2" fmla="*/ 185737 h 457594"/>
              <a:gd name="connsiteX3" fmla="*/ 28575 w 254961"/>
              <a:gd name="connsiteY3" fmla="*/ 342900 h 457594"/>
              <a:gd name="connsiteX4" fmla="*/ 14287 w 254961"/>
              <a:gd name="connsiteY4" fmla="*/ 428625 h 457594"/>
              <a:gd name="connsiteX5" fmla="*/ 28575 w 254961"/>
              <a:gd name="connsiteY5" fmla="*/ 285750 h 457594"/>
              <a:gd name="connsiteX6" fmla="*/ 57150 w 254961"/>
              <a:gd name="connsiteY6" fmla="*/ 114300 h 457594"/>
              <a:gd name="connsiteX7" fmla="*/ 71437 w 254961"/>
              <a:gd name="connsiteY7" fmla="*/ 57150 h 457594"/>
              <a:gd name="connsiteX8" fmla="*/ 100012 w 254961"/>
              <a:gd name="connsiteY8" fmla="*/ 14287 h 457594"/>
              <a:gd name="connsiteX9" fmla="*/ 157162 w 254961"/>
              <a:gd name="connsiteY9" fmla="*/ 28575 h 457594"/>
              <a:gd name="connsiteX10" fmla="*/ 114300 w 254961"/>
              <a:gd name="connsiteY10" fmla="*/ 142875 h 457594"/>
              <a:gd name="connsiteX11" fmla="*/ 185737 w 254961"/>
              <a:gd name="connsiteY11" fmla="*/ 157162 h 457594"/>
              <a:gd name="connsiteX12" fmla="*/ 214312 w 254961"/>
              <a:gd name="connsiteY12" fmla="*/ 314325 h 457594"/>
              <a:gd name="connsiteX13" fmla="*/ 185737 w 254961"/>
              <a:gd name="connsiteY13" fmla="*/ 357187 h 457594"/>
              <a:gd name="connsiteX14" fmla="*/ 100012 w 254961"/>
              <a:gd name="connsiteY14" fmla="*/ 371475 h 457594"/>
              <a:gd name="connsiteX15" fmla="*/ 57150 w 254961"/>
              <a:gd name="connsiteY15" fmla="*/ 342900 h 45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961" h="457594">
                <a:moveTo>
                  <a:pt x="57150" y="0"/>
                </a:moveTo>
                <a:cubicBezTo>
                  <a:pt x="42862" y="42862"/>
                  <a:pt x="27574" y="85404"/>
                  <a:pt x="14287" y="128587"/>
                </a:cubicBezTo>
                <a:cubicBezTo>
                  <a:pt x="8512" y="147355"/>
                  <a:pt x="0" y="166101"/>
                  <a:pt x="0" y="185737"/>
                </a:cubicBezTo>
                <a:cubicBezTo>
                  <a:pt x="0" y="266517"/>
                  <a:pt x="8481" y="282620"/>
                  <a:pt x="28575" y="342900"/>
                </a:cubicBezTo>
                <a:cubicBezTo>
                  <a:pt x="23812" y="371475"/>
                  <a:pt x="14287" y="457594"/>
                  <a:pt x="14287" y="428625"/>
                </a:cubicBezTo>
                <a:cubicBezTo>
                  <a:pt x="14287" y="380762"/>
                  <a:pt x="22108" y="333174"/>
                  <a:pt x="28575" y="285750"/>
                </a:cubicBezTo>
                <a:cubicBezTo>
                  <a:pt x="36403" y="228343"/>
                  <a:pt x="43098" y="170509"/>
                  <a:pt x="57150" y="114300"/>
                </a:cubicBezTo>
                <a:cubicBezTo>
                  <a:pt x="61912" y="95250"/>
                  <a:pt x="63702" y="75199"/>
                  <a:pt x="71437" y="57150"/>
                </a:cubicBezTo>
                <a:cubicBezTo>
                  <a:pt x="78201" y="41367"/>
                  <a:pt x="90487" y="28575"/>
                  <a:pt x="100012" y="14287"/>
                </a:cubicBezTo>
                <a:cubicBezTo>
                  <a:pt x="119062" y="19050"/>
                  <a:pt x="148380" y="11012"/>
                  <a:pt x="157162" y="28575"/>
                </a:cubicBezTo>
                <a:cubicBezTo>
                  <a:pt x="174817" y="63885"/>
                  <a:pt x="131377" y="117259"/>
                  <a:pt x="114300" y="142875"/>
                </a:cubicBezTo>
                <a:cubicBezTo>
                  <a:pt x="138112" y="147637"/>
                  <a:pt x="164017" y="146302"/>
                  <a:pt x="185737" y="157162"/>
                </a:cubicBezTo>
                <a:cubicBezTo>
                  <a:pt x="254961" y="191774"/>
                  <a:pt x="232606" y="247247"/>
                  <a:pt x="214312" y="314325"/>
                </a:cubicBezTo>
                <a:cubicBezTo>
                  <a:pt x="209794" y="330891"/>
                  <a:pt x="201095" y="349508"/>
                  <a:pt x="185737" y="357187"/>
                </a:cubicBezTo>
                <a:cubicBezTo>
                  <a:pt x="159826" y="370142"/>
                  <a:pt x="128587" y="366712"/>
                  <a:pt x="100012" y="371475"/>
                </a:cubicBezTo>
                <a:cubicBezTo>
                  <a:pt x="52632" y="355681"/>
                  <a:pt x="57150" y="372247"/>
                  <a:pt x="57150" y="3429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143240" y="2857496"/>
            <a:ext cx="189995" cy="228600"/>
          </a:xfrm>
          <a:custGeom>
            <a:avLst/>
            <a:gdLst>
              <a:gd name="connsiteX0" fmla="*/ 290010 w 304297"/>
              <a:gd name="connsiteY0" fmla="*/ 0 h 357187"/>
              <a:gd name="connsiteX1" fmla="*/ 104272 w 304297"/>
              <a:gd name="connsiteY1" fmla="*/ 28575 h 357187"/>
              <a:gd name="connsiteX2" fmla="*/ 61410 w 304297"/>
              <a:gd name="connsiteY2" fmla="*/ 57150 h 357187"/>
              <a:gd name="connsiteX3" fmla="*/ 4260 w 304297"/>
              <a:gd name="connsiteY3" fmla="*/ 142875 h 357187"/>
              <a:gd name="connsiteX4" fmla="*/ 18547 w 304297"/>
              <a:gd name="connsiteY4" fmla="*/ 257175 h 357187"/>
              <a:gd name="connsiteX5" fmla="*/ 32835 w 304297"/>
              <a:gd name="connsiteY5" fmla="*/ 314325 h 357187"/>
              <a:gd name="connsiteX6" fmla="*/ 118560 w 304297"/>
              <a:gd name="connsiteY6" fmla="*/ 357187 h 357187"/>
              <a:gd name="connsiteX7" fmla="*/ 261435 w 304297"/>
              <a:gd name="connsiteY7" fmla="*/ 342900 h 357187"/>
              <a:gd name="connsiteX8" fmla="*/ 304297 w 304297"/>
              <a:gd name="connsiteY8" fmla="*/ 328612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297" h="357187">
                <a:moveTo>
                  <a:pt x="290010" y="0"/>
                </a:moveTo>
                <a:cubicBezTo>
                  <a:pt x="249028" y="4098"/>
                  <a:pt x="155764" y="2829"/>
                  <a:pt x="104272" y="28575"/>
                </a:cubicBezTo>
                <a:cubicBezTo>
                  <a:pt x="88914" y="36254"/>
                  <a:pt x="75697" y="47625"/>
                  <a:pt x="61410" y="57150"/>
                </a:cubicBezTo>
                <a:cubicBezTo>
                  <a:pt x="42360" y="85725"/>
                  <a:pt x="0" y="108797"/>
                  <a:pt x="4260" y="142875"/>
                </a:cubicBezTo>
                <a:cubicBezTo>
                  <a:pt x="9022" y="180975"/>
                  <a:pt x="12235" y="219301"/>
                  <a:pt x="18547" y="257175"/>
                </a:cubicBezTo>
                <a:cubicBezTo>
                  <a:pt x="21775" y="276544"/>
                  <a:pt x="21943" y="297987"/>
                  <a:pt x="32835" y="314325"/>
                </a:cubicBezTo>
                <a:cubicBezTo>
                  <a:pt x="48662" y="338066"/>
                  <a:pt x="94109" y="349037"/>
                  <a:pt x="118560" y="357187"/>
                </a:cubicBezTo>
                <a:cubicBezTo>
                  <a:pt x="166185" y="352425"/>
                  <a:pt x="214129" y="350178"/>
                  <a:pt x="261435" y="342900"/>
                </a:cubicBezTo>
                <a:cubicBezTo>
                  <a:pt x="276320" y="340610"/>
                  <a:pt x="304297" y="328612"/>
                  <a:pt x="304297" y="3286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2500298" y="3929066"/>
            <a:ext cx="357187" cy="342900"/>
          </a:xfrm>
          <a:custGeom>
            <a:avLst/>
            <a:gdLst>
              <a:gd name="connsiteX0" fmla="*/ 142875 w 357187"/>
              <a:gd name="connsiteY0" fmla="*/ 71438 h 342900"/>
              <a:gd name="connsiteX1" fmla="*/ 128587 w 357187"/>
              <a:gd name="connsiteY1" fmla="*/ 214313 h 342900"/>
              <a:gd name="connsiteX2" fmla="*/ 71437 w 357187"/>
              <a:gd name="connsiteY2" fmla="*/ 314325 h 342900"/>
              <a:gd name="connsiteX3" fmla="*/ 114300 w 357187"/>
              <a:gd name="connsiteY3" fmla="*/ 285750 h 342900"/>
              <a:gd name="connsiteX4" fmla="*/ 242887 w 357187"/>
              <a:gd name="connsiteY4" fmla="*/ 328613 h 342900"/>
              <a:gd name="connsiteX5" fmla="*/ 285750 w 357187"/>
              <a:gd name="connsiteY5" fmla="*/ 342900 h 342900"/>
              <a:gd name="connsiteX6" fmla="*/ 342900 w 357187"/>
              <a:gd name="connsiteY6" fmla="*/ 328613 h 342900"/>
              <a:gd name="connsiteX7" fmla="*/ 357187 w 357187"/>
              <a:gd name="connsiteY7" fmla="*/ 271463 h 342900"/>
              <a:gd name="connsiteX8" fmla="*/ 328612 w 357187"/>
              <a:gd name="connsiteY8" fmla="*/ 100013 h 342900"/>
              <a:gd name="connsiteX9" fmla="*/ 285750 w 357187"/>
              <a:gd name="connsiteY9" fmla="*/ 42863 h 342900"/>
              <a:gd name="connsiteX10" fmla="*/ 200025 w 357187"/>
              <a:gd name="connsiteY10" fmla="*/ 0 h 342900"/>
              <a:gd name="connsiteX11" fmla="*/ 85725 w 357187"/>
              <a:gd name="connsiteY11" fmla="*/ 28575 h 342900"/>
              <a:gd name="connsiteX12" fmla="*/ 42862 w 357187"/>
              <a:gd name="connsiteY12" fmla="*/ 57150 h 342900"/>
              <a:gd name="connsiteX13" fmla="*/ 0 w 357187"/>
              <a:gd name="connsiteY13" fmla="*/ 142875 h 342900"/>
              <a:gd name="connsiteX14" fmla="*/ 14287 w 357187"/>
              <a:gd name="connsiteY14" fmla="*/ 185738 h 342900"/>
              <a:gd name="connsiteX15" fmla="*/ 57150 w 357187"/>
              <a:gd name="connsiteY15" fmla="*/ 185738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7187" h="342900">
                <a:moveTo>
                  <a:pt x="142875" y="71438"/>
                </a:moveTo>
                <a:cubicBezTo>
                  <a:pt x="138112" y="119063"/>
                  <a:pt x="139349" y="167676"/>
                  <a:pt x="128587" y="214313"/>
                </a:cubicBezTo>
                <a:cubicBezTo>
                  <a:pt x="124727" y="231039"/>
                  <a:pt x="62382" y="296215"/>
                  <a:pt x="71437" y="314325"/>
                </a:cubicBezTo>
                <a:cubicBezTo>
                  <a:pt x="79117" y="329684"/>
                  <a:pt x="100012" y="295275"/>
                  <a:pt x="114300" y="285750"/>
                </a:cubicBezTo>
                <a:lnTo>
                  <a:pt x="242887" y="328613"/>
                </a:lnTo>
                <a:lnTo>
                  <a:pt x="285750" y="342900"/>
                </a:lnTo>
                <a:cubicBezTo>
                  <a:pt x="304800" y="338138"/>
                  <a:pt x="329015" y="342498"/>
                  <a:pt x="342900" y="328613"/>
                </a:cubicBezTo>
                <a:cubicBezTo>
                  <a:pt x="356785" y="314728"/>
                  <a:pt x="357187" y="291099"/>
                  <a:pt x="357187" y="271463"/>
                </a:cubicBezTo>
                <a:cubicBezTo>
                  <a:pt x="357187" y="255771"/>
                  <a:pt x="350968" y="139137"/>
                  <a:pt x="328612" y="100013"/>
                </a:cubicBezTo>
                <a:cubicBezTo>
                  <a:pt x="316798" y="79338"/>
                  <a:pt x="302588" y="59701"/>
                  <a:pt x="285750" y="42863"/>
                </a:cubicBezTo>
                <a:cubicBezTo>
                  <a:pt x="258054" y="15167"/>
                  <a:pt x="234885" y="11620"/>
                  <a:pt x="200025" y="0"/>
                </a:cubicBezTo>
                <a:cubicBezTo>
                  <a:pt x="172857" y="5434"/>
                  <a:pt x="115012" y="13932"/>
                  <a:pt x="85725" y="28575"/>
                </a:cubicBezTo>
                <a:cubicBezTo>
                  <a:pt x="70366" y="36254"/>
                  <a:pt x="57150" y="47625"/>
                  <a:pt x="42862" y="57150"/>
                </a:cubicBezTo>
                <a:cubicBezTo>
                  <a:pt x="28415" y="78821"/>
                  <a:pt x="0" y="113298"/>
                  <a:pt x="0" y="142875"/>
                </a:cubicBezTo>
                <a:cubicBezTo>
                  <a:pt x="0" y="157935"/>
                  <a:pt x="2239" y="176702"/>
                  <a:pt x="14287" y="185738"/>
                </a:cubicBezTo>
                <a:cubicBezTo>
                  <a:pt x="25717" y="194311"/>
                  <a:pt x="42862" y="185738"/>
                  <a:pt x="57150" y="1857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928663" y="4357695"/>
            <a:ext cx="357190" cy="571504"/>
          </a:xfrm>
          <a:custGeom>
            <a:avLst/>
            <a:gdLst>
              <a:gd name="connsiteX0" fmla="*/ 0 w 371475"/>
              <a:gd name="connsiteY0" fmla="*/ 457200 h 642937"/>
              <a:gd name="connsiteX1" fmla="*/ 28575 w 371475"/>
              <a:gd name="connsiteY1" fmla="*/ 500062 h 642937"/>
              <a:gd name="connsiteX2" fmla="*/ 71437 w 371475"/>
              <a:gd name="connsiteY2" fmla="*/ 457200 h 642937"/>
              <a:gd name="connsiteX3" fmla="*/ 114300 w 371475"/>
              <a:gd name="connsiteY3" fmla="*/ 314325 h 642937"/>
              <a:gd name="connsiteX4" fmla="*/ 142875 w 371475"/>
              <a:gd name="connsiteY4" fmla="*/ 228600 h 642937"/>
              <a:gd name="connsiteX5" fmla="*/ 171450 w 371475"/>
              <a:gd name="connsiteY5" fmla="*/ 85725 h 642937"/>
              <a:gd name="connsiteX6" fmla="*/ 200025 w 371475"/>
              <a:gd name="connsiteY6" fmla="*/ 0 h 642937"/>
              <a:gd name="connsiteX7" fmla="*/ 214312 w 371475"/>
              <a:gd name="connsiteY7" fmla="*/ 242887 h 642937"/>
              <a:gd name="connsiteX8" fmla="*/ 228600 w 371475"/>
              <a:gd name="connsiteY8" fmla="*/ 357187 h 642937"/>
              <a:gd name="connsiteX9" fmla="*/ 242887 w 371475"/>
              <a:gd name="connsiteY9" fmla="*/ 414337 h 642937"/>
              <a:gd name="connsiteX10" fmla="*/ 228600 w 371475"/>
              <a:gd name="connsiteY10" fmla="*/ 371475 h 642937"/>
              <a:gd name="connsiteX11" fmla="*/ 185737 w 371475"/>
              <a:gd name="connsiteY11" fmla="*/ 357187 h 642937"/>
              <a:gd name="connsiteX12" fmla="*/ 142875 w 371475"/>
              <a:gd name="connsiteY12" fmla="*/ 385762 h 642937"/>
              <a:gd name="connsiteX13" fmla="*/ 214312 w 371475"/>
              <a:gd name="connsiteY13" fmla="*/ 414337 h 642937"/>
              <a:gd name="connsiteX14" fmla="*/ 228600 w 371475"/>
              <a:gd name="connsiteY14" fmla="*/ 514350 h 642937"/>
              <a:gd name="connsiteX15" fmla="*/ 257175 w 371475"/>
              <a:gd name="connsiteY15" fmla="*/ 557212 h 642937"/>
              <a:gd name="connsiteX16" fmla="*/ 285750 w 371475"/>
              <a:gd name="connsiteY16" fmla="*/ 514350 h 642937"/>
              <a:gd name="connsiteX17" fmla="*/ 314325 w 371475"/>
              <a:gd name="connsiteY17" fmla="*/ 600075 h 642937"/>
              <a:gd name="connsiteX18" fmla="*/ 328612 w 371475"/>
              <a:gd name="connsiteY18" fmla="*/ 642937 h 642937"/>
              <a:gd name="connsiteX19" fmla="*/ 371475 w 371475"/>
              <a:gd name="connsiteY19" fmla="*/ 642937 h 6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1475" h="642937">
                <a:moveTo>
                  <a:pt x="0" y="457200"/>
                </a:moveTo>
                <a:cubicBezTo>
                  <a:pt x="9525" y="471487"/>
                  <a:pt x="11404" y="500062"/>
                  <a:pt x="28575" y="500062"/>
                </a:cubicBezTo>
                <a:cubicBezTo>
                  <a:pt x="48780" y="500062"/>
                  <a:pt x="61624" y="474863"/>
                  <a:pt x="71437" y="457200"/>
                </a:cubicBezTo>
                <a:cubicBezTo>
                  <a:pt x="93398" y="417671"/>
                  <a:pt x="101067" y="358436"/>
                  <a:pt x="114300" y="314325"/>
                </a:cubicBezTo>
                <a:cubicBezTo>
                  <a:pt x="122955" y="285475"/>
                  <a:pt x="142875" y="228600"/>
                  <a:pt x="142875" y="228600"/>
                </a:cubicBezTo>
                <a:cubicBezTo>
                  <a:pt x="152531" y="170663"/>
                  <a:pt x="155463" y="139014"/>
                  <a:pt x="171450" y="85725"/>
                </a:cubicBezTo>
                <a:cubicBezTo>
                  <a:pt x="180105" y="56875"/>
                  <a:pt x="200025" y="0"/>
                  <a:pt x="200025" y="0"/>
                </a:cubicBezTo>
                <a:cubicBezTo>
                  <a:pt x="204787" y="80962"/>
                  <a:pt x="207844" y="162043"/>
                  <a:pt x="214312" y="242887"/>
                </a:cubicBezTo>
                <a:cubicBezTo>
                  <a:pt x="217374" y="281161"/>
                  <a:pt x="222288" y="319313"/>
                  <a:pt x="228600" y="357187"/>
                </a:cubicBezTo>
                <a:cubicBezTo>
                  <a:pt x="231828" y="376556"/>
                  <a:pt x="242887" y="394701"/>
                  <a:pt x="242887" y="414337"/>
                </a:cubicBezTo>
                <a:cubicBezTo>
                  <a:pt x="242887" y="429397"/>
                  <a:pt x="239249" y="382124"/>
                  <a:pt x="228600" y="371475"/>
                </a:cubicBezTo>
                <a:cubicBezTo>
                  <a:pt x="217951" y="360826"/>
                  <a:pt x="200025" y="361950"/>
                  <a:pt x="185737" y="357187"/>
                </a:cubicBezTo>
                <a:cubicBezTo>
                  <a:pt x="171450" y="366712"/>
                  <a:pt x="158233" y="378083"/>
                  <a:pt x="142875" y="385762"/>
                </a:cubicBezTo>
                <a:cubicBezTo>
                  <a:pt x="84729" y="414835"/>
                  <a:pt x="31163" y="391444"/>
                  <a:pt x="214312" y="414337"/>
                </a:cubicBezTo>
                <a:cubicBezTo>
                  <a:pt x="219075" y="447675"/>
                  <a:pt x="218923" y="482094"/>
                  <a:pt x="228600" y="514350"/>
                </a:cubicBezTo>
                <a:cubicBezTo>
                  <a:pt x="233534" y="530797"/>
                  <a:pt x="240004" y="557212"/>
                  <a:pt x="257175" y="557212"/>
                </a:cubicBezTo>
                <a:cubicBezTo>
                  <a:pt x="274346" y="557212"/>
                  <a:pt x="276225" y="528637"/>
                  <a:pt x="285750" y="514350"/>
                </a:cubicBezTo>
                <a:lnTo>
                  <a:pt x="314325" y="600075"/>
                </a:lnTo>
                <a:cubicBezTo>
                  <a:pt x="319087" y="614362"/>
                  <a:pt x="313552" y="642937"/>
                  <a:pt x="328612" y="642937"/>
                </a:cubicBezTo>
                <a:lnTo>
                  <a:pt x="371475" y="64293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428992" y="4000504"/>
            <a:ext cx="271466" cy="389176"/>
          </a:xfrm>
          <a:custGeom>
            <a:avLst/>
            <a:gdLst>
              <a:gd name="connsiteX0" fmla="*/ 185737 w 353549"/>
              <a:gd name="connsiteY0" fmla="*/ 117699 h 581909"/>
              <a:gd name="connsiteX1" fmla="*/ 200025 w 353549"/>
              <a:gd name="connsiteY1" fmla="*/ 60549 h 581909"/>
              <a:gd name="connsiteX2" fmla="*/ 214312 w 353549"/>
              <a:gd name="connsiteY2" fmla="*/ 3399 h 581909"/>
              <a:gd name="connsiteX3" fmla="*/ 114300 w 353549"/>
              <a:gd name="connsiteY3" fmla="*/ 31974 h 581909"/>
              <a:gd name="connsiteX4" fmla="*/ 71437 w 353549"/>
              <a:gd name="connsiteY4" fmla="*/ 46261 h 581909"/>
              <a:gd name="connsiteX5" fmla="*/ 14287 w 353549"/>
              <a:gd name="connsiteY5" fmla="*/ 131986 h 581909"/>
              <a:gd name="connsiteX6" fmla="*/ 0 w 353549"/>
              <a:gd name="connsiteY6" fmla="*/ 174849 h 581909"/>
              <a:gd name="connsiteX7" fmla="*/ 42862 w 353549"/>
              <a:gd name="connsiteY7" fmla="*/ 360586 h 581909"/>
              <a:gd name="connsiteX8" fmla="*/ 85725 w 353549"/>
              <a:gd name="connsiteY8" fmla="*/ 389161 h 581909"/>
              <a:gd name="connsiteX9" fmla="*/ 157162 w 353549"/>
              <a:gd name="connsiteY9" fmla="*/ 403449 h 581909"/>
              <a:gd name="connsiteX10" fmla="*/ 200025 w 353549"/>
              <a:gd name="connsiteY10" fmla="*/ 389161 h 581909"/>
              <a:gd name="connsiteX11" fmla="*/ 271462 w 353549"/>
              <a:gd name="connsiteY11" fmla="*/ 332011 h 581909"/>
              <a:gd name="connsiteX12" fmla="*/ 314325 w 353549"/>
              <a:gd name="connsiteY12" fmla="*/ 432024 h 581909"/>
              <a:gd name="connsiteX13" fmla="*/ 300037 w 353549"/>
              <a:gd name="connsiteY13" fmla="*/ 517749 h 581909"/>
              <a:gd name="connsiteX14" fmla="*/ 342900 w 353549"/>
              <a:gd name="connsiteY14" fmla="*/ 503461 h 581909"/>
              <a:gd name="connsiteX15" fmla="*/ 242887 w 353549"/>
              <a:gd name="connsiteY15" fmla="*/ 546324 h 58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3549" h="581909">
                <a:moveTo>
                  <a:pt x="185737" y="117699"/>
                </a:moveTo>
                <a:cubicBezTo>
                  <a:pt x="190500" y="98649"/>
                  <a:pt x="188612" y="76528"/>
                  <a:pt x="200025" y="60549"/>
                </a:cubicBezTo>
                <a:cubicBezTo>
                  <a:pt x="243274" y="0"/>
                  <a:pt x="296177" y="30686"/>
                  <a:pt x="214312" y="3399"/>
                </a:cubicBezTo>
                <a:lnTo>
                  <a:pt x="114300" y="31974"/>
                </a:lnTo>
                <a:cubicBezTo>
                  <a:pt x="99875" y="36302"/>
                  <a:pt x="82086" y="35612"/>
                  <a:pt x="71437" y="46261"/>
                </a:cubicBezTo>
                <a:cubicBezTo>
                  <a:pt x="47153" y="70545"/>
                  <a:pt x="14287" y="131986"/>
                  <a:pt x="14287" y="131986"/>
                </a:cubicBezTo>
                <a:cubicBezTo>
                  <a:pt x="9525" y="146274"/>
                  <a:pt x="0" y="159789"/>
                  <a:pt x="0" y="174849"/>
                </a:cubicBezTo>
                <a:cubicBezTo>
                  <a:pt x="0" y="227107"/>
                  <a:pt x="3218" y="313013"/>
                  <a:pt x="42862" y="360586"/>
                </a:cubicBezTo>
                <a:cubicBezTo>
                  <a:pt x="53855" y="373778"/>
                  <a:pt x="69647" y="383132"/>
                  <a:pt x="85725" y="389161"/>
                </a:cubicBezTo>
                <a:cubicBezTo>
                  <a:pt x="108463" y="397688"/>
                  <a:pt x="133350" y="398686"/>
                  <a:pt x="157162" y="403449"/>
                </a:cubicBezTo>
                <a:cubicBezTo>
                  <a:pt x="171450" y="398686"/>
                  <a:pt x="188265" y="398569"/>
                  <a:pt x="200025" y="389161"/>
                </a:cubicBezTo>
                <a:cubicBezTo>
                  <a:pt x="292349" y="315302"/>
                  <a:pt x="163725" y="367925"/>
                  <a:pt x="271462" y="332011"/>
                </a:cubicBezTo>
                <a:cubicBezTo>
                  <a:pt x="319673" y="187377"/>
                  <a:pt x="297727" y="216254"/>
                  <a:pt x="314325" y="432024"/>
                </a:cubicBezTo>
                <a:cubicBezTo>
                  <a:pt x="309562" y="460599"/>
                  <a:pt x="289278" y="490852"/>
                  <a:pt x="300037" y="517749"/>
                </a:cubicBezTo>
                <a:cubicBezTo>
                  <a:pt x="305630" y="531732"/>
                  <a:pt x="353549" y="492812"/>
                  <a:pt x="342900" y="503461"/>
                </a:cubicBezTo>
                <a:cubicBezTo>
                  <a:pt x="266793" y="579568"/>
                  <a:pt x="278475" y="581909"/>
                  <a:pt x="242887" y="54632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38" idx="7"/>
          </p:cNvCxnSpPr>
          <p:nvPr/>
        </p:nvCxnSpPr>
        <p:spPr>
          <a:xfrm flipV="1">
            <a:off x="1134734" y="3929066"/>
            <a:ext cx="1508440" cy="64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2786050" y="3857628"/>
            <a:ext cx="64294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1428728" y="3143248"/>
            <a:ext cx="1285884" cy="6429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4348" y="5072074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</a:t>
            </a:r>
            <a:r>
              <a:rPr lang="en-US" baseline="-25000" dirty="0" smtClean="0"/>
              <a:t>1</a:t>
            </a:r>
            <a:r>
              <a:rPr lang="en-US" dirty="0" smtClean="0"/>
              <a:t>||CC</a:t>
            </a:r>
            <a:r>
              <a:rPr lang="en-US" baseline="-25000" dirty="0" smtClean="0"/>
              <a:t>1 </a:t>
            </a:r>
            <a:r>
              <a:rPr lang="en-US" dirty="0" smtClean="0"/>
              <a:t>(</a:t>
            </a:r>
            <a:r>
              <a:rPr lang="ru-RU" dirty="0" smtClean="0"/>
              <a:t>дано)</a:t>
            </a:r>
          </a:p>
          <a:p>
            <a:r>
              <a:rPr lang="en-US" dirty="0" smtClean="0"/>
              <a:t>AD||BC </a:t>
            </a:r>
            <a:r>
              <a:rPr lang="ru-RU" dirty="0" smtClean="0"/>
              <a:t>(свойство пар – </a:t>
            </a:r>
            <a:r>
              <a:rPr lang="ru-RU" dirty="0" err="1" smtClean="0"/>
              <a:t>ма</a:t>
            </a:r>
            <a:r>
              <a:rPr lang="ru-RU" dirty="0" smtClean="0"/>
              <a:t>)</a:t>
            </a:r>
          </a:p>
          <a:p>
            <a:r>
              <a:rPr lang="en-US" dirty="0" smtClean="0"/>
              <a:t>AA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пересекает </a:t>
            </a:r>
            <a:r>
              <a:rPr lang="en-US" dirty="0" smtClean="0"/>
              <a:t>AD,</a:t>
            </a:r>
          </a:p>
          <a:p>
            <a:r>
              <a:rPr lang="en-US" dirty="0" smtClean="0"/>
              <a:t> </a:t>
            </a:r>
            <a:r>
              <a:rPr lang="ru-RU" dirty="0" smtClean="0"/>
              <a:t>СС</a:t>
            </a:r>
            <a:r>
              <a:rPr lang="ru-RU" baseline="-25000" dirty="0" smtClean="0"/>
              <a:t>1</a:t>
            </a:r>
            <a:r>
              <a:rPr lang="ru-RU" dirty="0" smtClean="0"/>
              <a:t> пересекает </a:t>
            </a:r>
            <a:r>
              <a:rPr lang="en-US" dirty="0" smtClean="0"/>
              <a:t>BC =&gt; </a:t>
            </a:r>
          </a:p>
          <a:p>
            <a:r>
              <a:rPr lang="ru-RU" dirty="0" smtClean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AD</a:t>
            </a:r>
            <a:r>
              <a:rPr lang="ru-RU" dirty="0" smtClean="0"/>
              <a:t>)</a:t>
            </a:r>
            <a:r>
              <a:rPr lang="en-US" dirty="0" smtClean="0"/>
              <a:t> ||(C</a:t>
            </a:r>
            <a:r>
              <a:rPr lang="en-US" baseline="-25000" dirty="0" smtClean="0"/>
              <a:t>1</a:t>
            </a:r>
            <a:r>
              <a:rPr lang="en-US" dirty="0" smtClean="0"/>
              <a:t>CB)</a:t>
            </a:r>
            <a:endParaRPr lang="ru-RU" dirty="0"/>
          </a:p>
        </p:txBody>
      </p:sp>
      <p:sp>
        <p:nvSpPr>
          <p:cNvPr id="55" name="Параллелограмм 54"/>
          <p:cNvSpPr/>
          <p:nvPr/>
        </p:nvSpPr>
        <p:spPr>
          <a:xfrm>
            <a:off x="5286380" y="4000504"/>
            <a:ext cx="2643206" cy="642942"/>
          </a:xfrm>
          <a:prstGeom prst="parallelogram">
            <a:avLst>
              <a:gd name="adj" fmla="val 8944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араллелограмм 55"/>
          <p:cNvSpPr/>
          <p:nvPr/>
        </p:nvSpPr>
        <p:spPr>
          <a:xfrm flipV="1">
            <a:off x="5715008" y="3286124"/>
            <a:ext cx="2214578" cy="714380"/>
          </a:xfrm>
          <a:prstGeom prst="parallelogra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4857752" y="3714752"/>
            <a:ext cx="128588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6893735" y="3750471"/>
            <a:ext cx="1285884" cy="357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олилиния 61"/>
          <p:cNvSpPr/>
          <p:nvPr/>
        </p:nvSpPr>
        <p:spPr>
          <a:xfrm>
            <a:off x="4857750" y="4496704"/>
            <a:ext cx="285750" cy="449675"/>
          </a:xfrm>
          <a:custGeom>
            <a:avLst/>
            <a:gdLst>
              <a:gd name="connsiteX0" fmla="*/ 0 w 285750"/>
              <a:gd name="connsiteY0" fmla="*/ 389621 h 449675"/>
              <a:gd name="connsiteX1" fmla="*/ 28575 w 285750"/>
              <a:gd name="connsiteY1" fmla="*/ 432484 h 449675"/>
              <a:gd name="connsiteX2" fmla="*/ 114300 w 285750"/>
              <a:gd name="connsiteY2" fmla="*/ 375334 h 449675"/>
              <a:gd name="connsiteX3" fmla="*/ 157163 w 285750"/>
              <a:gd name="connsiteY3" fmla="*/ 318184 h 449675"/>
              <a:gd name="connsiteX4" fmla="*/ 171450 w 285750"/>
              <a:gd name="connsiteY4" fmla="*/ 275321 h 449675"/>
              <a:gd name="connsiteX5" fmla="*/ 200025 w 285750"/>
              <a:gd name="connsiteY5" fmla="*/ 175309 h 449675"/>
              <a:gd name="connsiteX6" fmla="*/ 257175 w 285750"/>
              <a:gd name="connsiteY6" fmla="*/ 75296 h 449675"/>
              <a:gd name="connsiteX7" fmla="*/ 271463 w 285750"/>
              <a:gd name="connsiteY7" fmla="*/ 32434 h 449675"/>
              <a:gd name="connsiteX8" fmla="*/ 285750 w 285750"/>
              <a:gd name="connsiteY8" fmla="*/ 303896 h 449675"/>
              <a:gd name="connsiteX9" fmla="*/ 271463 w 285750"/>
              <a:gd name="connsiteY9" fmla="*/ 232459 h 449675"/>
              <a:gd name="connsiteX10" fmla="*/ 214313 w 285750"/>
              <a:gd name="connsiteY10" fmla="*/ 203884 h 449675"/>
              <a:gd name="connsiteX11" fmla="*/ 171450 w 285750"/>
              <a:gd name="connsiteY11" fmla="*/ 218171 h 449675"/>
              <a:gd name="connsiteX12" fmla="*/ 214313 w 285750"/>
              <a:gd name="connsiteY12" fmla="*/ 232459 h 449675"/>
              <a:gd name="connsiteX13" fmla="*/ 257175 w 285750"/>
              <a:gd name="connsiteY13" fmla="*/ 203884 h 449675"/>
              <a:gd name="connsiteX14" fmla="*/ 228600 w 285750"/>
              <a:gd name="connsiteY14" fmla="*/ 189596 h 4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750" h="449675">
                <a:moveTo>
                  <a:pt x="0" y="389621"/>
                </a:moveTo>
                <a:cubicBezTo>
                  <a:pt x="9525" y="403909"/>
                  <a:pt x="12285" y="427054"/>
                  <a:pt x="28575" y="432484"/>
                </a:cubicBezTo>
                <a:cubicBezTo>
                  <a:pt x="80147" y="449675"/>
                  <a:pt x="94277" y="403365"/>
                  <a:pt x="114300" y="375334"/>
                </a:cubicBezTo>
                <a:cubicBezTo>
                  <a:pt x="128141" y="355957"/>
                  <a:pt x="142875" y="337234"/>
                  <a:pt x="157163" y="318184"/>
                </a:cubicBezTo>
                <a:cubicBezTo>
                  <a:pt x="161925" y="303896"/>
                  <a:pt x="167313" y="289802"/>
                  <a:pt x="171450" y="275321"/>
                </a:cubicBezTo>
                <a:cubicBezTo>
                  <a:pt x="181805" y="239079"/>
                  <a:pt x="185347" y="209559"/>
                  <a:pt x="200025" y="175309"/>
                </a:cubicBezTo>
                <a:cubicBezTo>
                  <a:pt x="275157" y="0"/>
                  <a:pt x="185441" y="218762"/>
                  <a:pt x="257175" y="75296"/>
                </a:cubicBezTo>
                <a:cubicBezTo>
                  <a:pt x="263910" y="61826"/>
                  <a:pt x="266700" y="46721"/>
                  <a:pt x="271463" y="32434"/>
                </a:cubicBezTo>
                <a:cubicBezTo>
                  <a:pt x="276225" y="122921"/>
                  <a:pt x="285750" y="213283"/>
                  <a:pt x="285750" y="303896"/>
                </a:cubicBezTo>
                <a:cubicBezTo>
                  <a:pt x="285750" y="328180"/>
                  <a:pt x="285578" y="252220"/>
                  <a:pt x="271463" y="232459"/>
                </a:cubicBezTo>
                <a:cubicBezTo>
                  <a:pt x="259083" y="215128"/>
                  <a:pt x="233363" y="213409"/>
                  <a:pt x="214313" y="203884"/>
                </a:cubicBezTo>
                <a:cubicBezTo>
                  <a:pt x="200025" y="208646"/>
                  <a:pt x="171450" y="203111"/>
                  <a:pt x="171450" y="218171"/>
                </a:cubicBezTo>
                <a:cubicBezTo>
                  <a:pt x="171450" y="233232"/>
                  <a:pt x="199457" y="234935"/>
                  <a:pt x="214313" y="232459"/>
                </a:cubicBezTo>
                <a:cubicBezTo>
                  <a:pt x="231251" y="229636"/>
                  <a:pt x="251745" y="220174"/>
                  <a:pt x="257175" y="203884"/>
                </a:cubicBezTo>
                <a:cubicBezTo>
                  <a:pt x="260542" y="193781"/>
                  <a:pt x="238125" y="194359"/>
                  <a:pt x="228600" y="18959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7300139" y="4700588"/>
            <a:ext cx="172224" cy="334822"/>
          </a:xfrm>
          <a:custGeom>
            <a:avLst/>
            <a:gdLst>
              <a:gd name="connsiteX0" fmla="*/ 57924 w 172224"/>
              <a:gd name="connsiteY0" fmla="*/ 0 h 334822"/>
              <a:gd name="connsiteX1" fmla="*/ 29349 w 172224"/>
              <a:gd name="connsiteY1" fmla="*/ 185737 h 334822"/>
              <a:gd name="connsiteX2" fmla="*/ 15061 w 172224"/>
              <a:gd name="connsiteY2" fmla="*/ 228600 h 334822"/>
              <a:gd name="connsiteX3" fmla="*/ 57924 w 172224"/>
              <a:gd name="connsiteY3" fmla="*/ 142875 h 334822"/>
              <a:gd name="connsiteX4" fmla="*/ 115074 w 172224"/>
              <a:gd name="connsiteY4" fmla="*/ 28575 h 334822"/>
              <a:gd name="connsiteX5" fmla="*/ 129361 w 172224"/>
              <a:gd name="connsiteY5" fmla="*/ 71437 h 334822"/>
              <a:gd name="connsiteX6" fmla="*/ 157936 w 172224"/>
              <a:gd name="connsiteY6" fmla="*/ 128587 h 334822"/>
              <a:gd name="connsiteX7" fmla="*/ 172224 w 172224"/>
              <a:gd name="connsiteY7" fmla="*/ 171450 h 334822"/>
              <a:gd name="connsiteX8" fmla="*/ 157936 w 172224"/>
              <a:gd name="connsiteY8" fmla="*/ 285750 h 334822"/>
              <a:gd name="connsiteX9" fmla="*/ 129361 w 172224"/>
              <a:gd name="connsiteY9" fmla="*/ 328612 h 334822"/>
              <a:gd name="connsiteX10" fmla="*/ 72211 w 172224"/>
              <a:gd name="connsiteY10" fmla="*/ 314325 h 334822"/>
              <a:gd name="connsiteX11" fmla="*/ 43636 w 172224"/>
              <a:gd name="connsiteY11" fmla="*/ 242887 h 33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2224" h="334822">
                <a:moveTo>
                  <a:pt x="57924" y="0"/>
                </a:moveTo>
                <a:cubicBezTo>
                  <a:pt x="49250" y="69392"/>
                  <a:pt x="45711" y="120291"/>
                  <a:pt x="29349" y="185737"/>
                </a:cubicBezTo>
                <a:cubicBezTo>
                  <a:pt x="25696" y="200348"/>
                  <a:pt x="0" y="228600"/>
                  <a:pt x="15061" y="228600"/>
                </a:cubicBezTo>
                <a:cubicBezTo>
                  <a:pt x="33524" y="228600"/>
                  <a:pt x="54401" y="153444"/>
                  <a:pt x="57924" y="142875"/>
                </a:cubicBezTo>
                <a:cubicBezTo>
                  <a:pt x="58465" y="139629"/>
                  <a:pt x="57928" y="14289"/>
                  <a:pt x="115074" y="28575"/>
                </a:cubicBezTo>
                <a:cubicBezTo>
                  <a:pt x="129685" y="32227"/>
                  <a:pt x="124599" y="57150"/>
                  <a:pt x="129361" y="71437"/>
                </a:cubicBezTo>
                <a:cubicBezTo>
                  <a:pt x="74459" y="153791"/>
                  <a:pt x="101777" y="83660"/>
                  <a:pt x="157936" y="128587"/>
                </a:cubicBezTo>
                <a:cubicBezTo>
                  <a:pt x="169696" y="137995"/>
                  <a:pt x="167461" y="157162"/>
                  <a:pt x="172224" y="171450"/>
                </a:cubicBezTo>
                <a:cubicBezTo>
                  <a:pt x="167461" y="209550"/>
                  <a:pt x="168039" y="248706"/>
                  <a:pt x="157936" y="285750"/>
                </a:cubicBezTo>
                <a:cubicBezTo>
                  <a:pt x="153418" y="302316"/>
                  <a:pt x="145651" y="323182"/>
                  <a:pt x="129361" y="328612"/>
                </a:cubicBezTo>
                <a:cubicBezTo>
                  <a:pt x="110732" y="334822"/>
                  <a:pt x="91261" y="319087"/>
                  <a:pt x="72211" y="314325"/>
                </a:cubicBezTo>
                <a:cubicBezTo>
                  <a:pt x="38353" y="263537"/>
                  <a:pt x="43636" y="288634"/>
                  <a:pt x="43636" y="242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8056081" y="3869783"/>
            <a:ext cx="144944" cy="205311"/>
          </a:xfrm>
          <a:custGeom>
            <a:avLst/>
            <a:gdLst>
              <a:gd name="connsiteX0" fmla="*/ 102082 w 144944"/>
              <a:gd name="connsiteY0" fmla="*/ 59280 h 205311"/>
              <a:gd name="connsiteX1" fmla="*/ 16357 w 144944"/>
              <a:gd name="connsiteY1" fmla="*/ 2130 h 205311"/>
              <a:gd name="connsiteX2" fmla="*/ 2069 w 144944"/>
              <a:gd name="connsiteY2" fmla="*/ 44992 h 205311"/>
              <a:gd name="connsiteX3" fmla="*/ 16357 w 144944"/>
              <a:gd name="connsiteY3" fmla="*/ 187867 h 205311"/>
              <a:gd name="connsiteX4" fmla="*/ 59219 w 144944"/>
              <a:gd name="connsiteY4" fmla="*/ 202155 h 205311"/>
              <a:gd name="connsiteX5" fmla="*/ 144944 w 144944"/>
              <a:gd name="connsiteY5" fmla="*/ 202155 h 20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44" h="205311">
                <a:moveTo>
                  <a:pt x="102082" y="59280"/>
                </a:moveTo>
                <a:cubicBezTo>
                  <a:pt x="73507" y="40230"/>
                  <a:pt x="50355" y="6987"/>
                  <a:pt x="16357" y="2130"/>
                </a:cubicBezTo>
                <a:cubicBezTo>
                  <a:pt x="1448" y="0"/>
                  <a:pt x="2069" y="29932"/>
                  <a:pt x="2069" y="44992"/>
                </a:cubicBezTo>
                <a:cubicBezTo>
                  <a:pt x="2069" y="92855"/>
                  <a:pt x="0" y="142886"/>
                  <a:pt x="16357" y="187867"/>
                </a:cubicBezTo>
                <a:cubicBezTo>
                  <a:pt x="21504" y="202021"/>
                  <a:pt x="44251" y="200492"/>
                  <a:pt x="59219" y="202155"/>
                </a:cubicBezTo>
                <a:cubicBezTo>
                  <a:pt x="87619" y="205311"/>
                  <a:pt x="116369" y="202155"/>
                  <a:pt x="144944" y="2021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5526787" y="3814763"/>
            <a:ext cx="245363" cy="231076"/>
          </a:xfrm>
          <a:custGeom>
            <a:avLst/>
            <a:gdLst>
              <a:gd name="connsiteX0" fmla="*/ 188213 w 245363"/>
              <a:gd name="connsiteY0" fmla="*/ 14287 h 231076"/>
              <a:gd name="connsiteX1" fmla="*/ 173926 w 245363"/>
              <a:gd name="connsiteY1" fmla="*/ 57150 h 231076"/>
              <a:gd name="connsiteX2" fmla="*/ 116776 w 245363"/>
              <a:gd name="connsiteY2" fmla="*/ 185737 h 231076"/>
              <a:gd name="connsiteX3" fmla="*/ 159638 w 245363"/>
              <a:gd name="connsiteY3" fmla="*/ 200025 h 231076"/>
              <a:gd name="connsiteX4" fmla="*/ 202501 w 245363"/>
              <a:gd name="connsiteY4" fmla="*/ 228600 h 231076"/>
              <a:gd name="connsiteX5" fmla="*/ 245363 w 245363"/>
              <a:gd name="connsiteY5" fmla="*/ 214312 h 231076"/>
              <a:gd name="connsiteX6" fmla="*/ 231076 w 245363"/>
              <a:gd name="connsiteY6" fmla="*/ 100012 h 231076"/>
              <a:gd name="connsiteX7" fmla="*/ 216788 w 245363"/>
              <a:gd name="connsiteY7" fmla="*/ 57150 h 231076"/>
              <a:gd name="connsiteX8" fmla="*/ 173926 w 245363"/>
              <a:gd name="connsiteY8" fmla="*/ 42862 h 231076"/>
              <a:gd name="connsiteX9" fmla="*/ 16763 w 245363"/>
              <a:gd name="connsiteY9" fmla="*/ 0 h 231076"/>
              <a:gd name="connsiteX10" fmla="*/ 2476 w 245363"/>
              <a:gd name="connsiteY10" fmla="*/ 42862 h 231076"/>
              <a:gd name="connsiteX11" fmla="*/ 73913 w 245363"/>
              <a:gd name="connsiteY11" fmla="*/ 100012 h 231076"/>
              <a:gd name="connsiteX12" fmla="*/ 116776 w 245363"/>
              <a:gd name="connsiteY12" fmla="*/ 71437 h 23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363" h="231076">
                <a:moveTo>
                  <a:pt x="188213" y="14287"/>
                </a:moveTo>
                <a:cubicBezTo>
                  <a:pt x="183451" y="28575"/>
                  <a:pt x="180043" y="43388"/>
                  <a:pt x="173926" y="57150"/>
                </a:cubicBezTo>
                <a:cubicBezTo>
                  <a:pt x="107794" y="205947"/>
                  <a:pt x="148959" y="89184"/>
                  <a:pt x="116776" y="185737"/>
                </a:cubicBezTo>
                <a:cubicBezTo>
                  <a:pt x="131063" y="190500"/>
                  <a:pt x="146168" y="193290"/>
                  <a:pt x="159638" y="200025"/>
                </a:cubicBezTo>
                <a:cubicBezTo>
                  <a:pt x="174997" y="207704"/>
                  <a:pt x="185563" y="225777"/>
                  <a:pt x="202501" y="228600"/>
                </a:cubicBezTo>
                <a:cubicBezTo>
                  <a:pt x="217356" y="231076"/>
                  <a:pt x="231076" y="219075"/>
                  <a:pt x="245363" y="214312"/>
                </a:cubicBezTo>
                <a:cubicBezTo>
                  <a:pt x="240601" y="176212"/>
                  <a:pt x="237945" y="137789"/>
                  <a:pt x="231076" y="100012"/>
                </a:cubicBezTo>
                <a:cubicBezTo>
                  <a:pt x="228382" y="85195"/>
                  <a:pt x="227437" y="67799"/>
                  <a:pt x="216788" y="57150"/>
                </a:cubicBezTo>
                <a:cubicBezTo>
                  <a:pt x="206139" y="46501"/>
                  <a:pt x="188027" y="48150"/>
                  <a:pt x="173926" y="42862"/>
                </a:cubicBezTo>
                <a:cubicBezTo>
                  <a:pt x="63795" y="1562"/>
                  <a:pt x="141110" y="20724"/>
                  <a:pt x="16763" y="0"/>
                </a:cubicBezTo>
                <a:cubicBezTo>
                  <a:pt x="12001" y="14287"/>
                  <a:pt x="0" y="28007"/>
                  <a:pt x="2476" y="42862"/>
                </a:cubicBezTo>
                <a:cubicBezTo>
                  <a:pt x="10079" y="88481"/>
                  <a:pt x="40480" y="88868"/>
                  <a:pt x="73913" y="100012"/>
                </a:cubicBezTo>
                <a:cubicBezTo>
                  <a:pt x="137597" y="84092"/>
                  <a:pt x="144947" y="99610"/>
                  <a:pt x="116776" y="714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5472113" y="2986088"/>
            <a:ext cx="314325" cy="370657"/>
          </a:xfrm>
          <a:custGeom>
            <a:avLst/>
            <a:gdLst>
              <a:gd name="connsiteX0" fmla="*/ 0 w 314325"/>
              <a:gd name="connsiteY0" fmla="*/ 342900 h 370657"/>
              <a:gd name="connsiteX1" fmla="*/ 42862 w 314325"/>
              <a:gd name="connsiteY1" fmla="*/ 357187 h 370657"/>
              <a:gd name="connsiteX2" fmla="*/ 114300 w 314325"/>
              <a:gd name="connsiteY2" fmla="*/ 228600 h 370657"/>
              <a:gd name="connsiteX3" fmla="*/ 157162 w 314325"/>
              <a:gd name="connsiteY3" fmla="*/ 42862 h 370657"/>
              <a:gd name="connsiteX4" fmla="*/ 171450 w 314325"/>
              <a:gd name="connsiteY4" fmla="*/ 0 h 370657"/>
              <a:gd name="connsiteX5" fmla="*/ 128587 w 314325"/>
              <a:gd name="connsiteY5" fmla="*/ 157162 h 370657"/>
              <a:gd name="connsiteX6" fmla="*/ 42862 w 314325"/>
              <a:gd name="connsiteY6" fmla="*/ 171450 h 370657"/>
              <a:gd name="connsiteX7" fmla="*/ 85725 w 314325"/>
              <a:gd name="connsiteY7" fmla="*/ 200025 h 370657"/>
              <a:gd name="connsiteX8" fmla="*/ 114300 w 314325"/>
              <a:gd name="connsiteY8" fmla="*/ 157162 h 370657"/>
              <a:gd name="connsiteX9" fmla="*/ 157162 w 314325"/>
              <a:gd name="connsiteY9" fmla="*/ 128587 h 370657"/>
              <a:gd name="connsiteX10" fmla="*/ 171450 w 314325"/>
              <a:gd name="connsiteY10" fmla="*/ 171450 h 370657"/>
              <a:gd name="connsiteX11" fmla="*/ 185737 w 314325"/>
              <a:gd name="connsiteY11" fmla="*/ 242887 h 370657"/>
              <a:gd name="connsiteX12" fmla="*/ 228600 w 314325"/>
              <a:gd name="connsiteY12" fmla="*/ 271462 h 370657"/>
              <a:gd name="connsiteX13" fmla="*/ 271462 w 314325"/>
              <a:gd name="connsiteY13" fmla="*/ 357187 h 370657"/>
              <a:gd name="connsiteX14" fmla="*/ 314325 w 314325"/>
              <a:gd name="connsiteY14" fmla="*/ 342900 h 370657"/>
              <a:gd name="connsiteX15" fmla="*/ 257175 w 314325"/>
              <a:gd name="connsiteY15" fmla="*/ 328612 h 37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4325" h="370657">
                <a:moveTo>
                  <a:pt x="0" y="342900"/>
                </a:moveTo>
                <a:cubicBezTo>
                  <a:pt x="14287" y="347662"/>
                  <a:pt x="30607" y="365941"/>
                  <a:pt x="42862" y="357187"/>
                </a:cubicBezTo>
                <a:cubicBezTo>
                  <a:pt x="85848" y="326483"/>
                  <a:pt x="99026" y="274419"/>
                  <a:pt x="114300" y="228600"/>
                </a:cubicBezTo>
                <a:cubicBezTo>
                  <a:pt x="132846" y="98773"/>
                  <a:pt x="117938" y="160532"/>
                  <a:pt x="157162" y="42862"/>
                </a:cubicBezTo>
                <a:lnTo>
                  <a:pt x="171450" y="0"/>
                </a:lnTo>
                <a:cubicBezTo>
                  <a:pt x="187434" y="223777"/>
                  <a:pt x="239213" y="240132"/>
                  <a:pt x="128587" y="157162"/>
                </a:cubicBezTo>
                <a:cubicBezTo>
                  <a:pt x="100012" y="161925"/>
                  <a:pt x="63346" y="150965"/>
                  <a:pt x="42862" y="171450"/>
                </a:cubicBezTo>
                <a:cubicBezTo>
                  <a:pt x="30720" y="183592"/>
                  <a:pt x="68887" y="203393"/>
                  <a:pt x="85725" y="200025"/>
                </a:cubicBezTo>
                <a:cubicBezTo>
                  <a:pt x="102563" y="196657"/>
                  <a:pt x="102158" y="169304"/>
                  <a:pt x="114300" y="157162"/>
                </a:cubicBezTo>
                <a:cubicBezTo>
                  <a:pt x="126442" y="145020"/>
                  <a:pt x="142875" y="138112"/>
                  <a:pt x="157162" y="128587"/>
                </a:cubicBezTo>
                <a:cubicBezTo>
                  <a:pt x="161925" y="142875"/>
                  <a:pt x="167797" y="156839"/>
                  <a:pt x="171450" y="171450"/>
                </a:cubicBezTo>
                <a:cubicBezTo>
                  <a:pt x="177340" y="195009"/>
                  <a:pt x="173689" y="221803"/>
                  <a:pt x="185737" y="242887"/>
                </a:cubicBezTo>
                <a:cubicBezTo>
                  <a:pt x="194257" y="257796"/>
                  <a:pt x="214312" y="261937"/>
                  <a:pt x="228600" y="271462"/>
                </a:cubicBezTo>
                <a:cubicBezTo>
                  <a:pt x="293985" y="173386"/>
                  <a:pt x="222911" y="260085"/>
                  <a:pt x="271462" y="357187"/>
                </a:cubicBezTo>
                <a:cubicBezTo>
                  <a:pt x="278197" y="370657"/>
                  <a:pt x="300037" y="347662"/>
                  <a:pt x="314325" y="342900"/>
                </a:cubicBezTo>
                <a:lnTo>
                  <a:pt x="257175" y="3286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7743663" y="2957513"/>
            <a:ext cx="285912" cy="350217"/>
          </a:xfrm>
          <a:custGeom>
            <a:avLst/>
            <a:gdLst>
              <a:gd name="connsiteX0" fmla="*/ 85887 w 285912"/>
              <a:gd name="connsiteY0" fmla="*/ 0 h 350217"/>
              <a:gd name="connsiteX1" fmla="*/ 71600 w 285912"/>
              <a:gd name="connsiteY1" fmla="*/ 157162 h 350217"/>
              <a:gd name="connsiteX2" fmla="*/ 57312 w 285912"/>
              <a:gd name="connsiteY2" fmla="*/ 242887 h 350217"/>
              <a:gd name="connsiteX3" fmla="*/ 28737 w 285912"/>
              <a:gd name="connsiteY3" fmla="*/ 200025 h 350217"/>
              <a:gd name="connsiteX4" fmla="*/ 28737 w 285912"/>
              <a:gd name="connsiteY4" fmla="*/ 71437 h 350217"/>
              <a:gd name="connsiteX5" fmla="*/ 71600 w 285912"/>
              <a:gd name="connsiteY5" fmla="*/ 28575 h 350217"/>
              <a:gd name="connsiteX6" fmla="*/ 114462 w 285912"/>
              <a:gd name="connsiteY6" fmla="*/ 42862 h 350217"/>
              <a:gd name="connsiteX7" fmla="*/ 171612 w 285912"/>
              <a:gd name="connsiteY7" fmla="*/ 100012 h 350217"/>
              <a:gd name="connsiteX8" fmla="*/ 185900 w 285912"/>
              <a:gd name="connsiteY8" fmla="*/ 271462 h 350217"/>
              <a:gd name="connsiteX9" fmla="*/ 143037 w 285912"/>
              <a:gd name="connsiteY9" fmla="*/ 285750 h 350217"/>
              <a:gd name="connsiteX10" fmla="*/ 157325 w 285912"/>
              <a:gd name="connsiteY10" fmla="*/ 271462 h 350217"/>
              <a:gd name="connsiteX11" fmla="*/ 228762 w 285912"/>
              <a:gd name="connsiteY11" fmla="*/ 257175 h 350217"/>
              <a:gd name="connsiteX12" fmla="*/ 271625 w 285912"/>
              <a:gd name="connsiteY12" fmla="*/ 214312 h 350217"/>
              <a:gd name="connsiteX13" fmla="*/ 285912 w 285912"/>
              <a:gd name="connsiteY13" fmla="*/ 171450 h 350217"/>
              <a:gd name="connsiteX14" fmla="*/ 285912 w 285912"/>
              <a:gd name="connsiteY14" fmla="*/ 342900 h 35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912" h="350217">
                <a:moveTo>
                  <a:pt x="85887" y="0"/>
                </a:moveTo>
                <a:cubicBezTo>
                  <a:pt x="81125" y="52387"/>
                  <a:pt x="77746" y="104919"/>
                  <a:pt x="71600" y="157162"/>
                </a:cubicBezTo>
                <a:cubicBezTo>
                  <a:pt x="68215" y="185933"/>
                  <a:pt x="77796" y="222403"/>
                  <a:pt x="57312" y="242887"/>
                </a:cubicBezTo>
                <a:cubicBezTo>
                  <a:pt x="45170" y="255029"/>
                  <a:pt x="38262" y="214312"/>
                  <a:pt x="28737" y="200025"/>
                </a:cubicBezTo>
                <a:cubicBezTo>
                  <a:pt x="11515" y="148355"/>
                  <a:pt x="0" y="136094"/>
                  <a:pt x="28737" y="71437"/>
                </a:cubicBezTo>
                <a:cubicBezTo>
                  <a:pt x="36943" y="52973"/>
                  <a:pt x="57312" y="42862"/>
                  <a:pt x="71600" y="28575"/>
                </a:cubicBezTo>
                <a:cubicBezTo>
                  <a:pt x="85887" y="33337"/>
                  <a:pt x="106990" y="29786"/>
                  <a:pt x="114462" y="42862"/>
                </a:cubicBezTo>
                <a:cubicBezTo>
                  <a:pt x="161663" y="125464"/>
                  <a:pt x="86810" y="156547"/>
                  <a:pt x="171612" y="100012"/>
                </a:cubicBezTo>
                <a:cubicBezTo>
                  <a:pt x="191449" y="159524"/>
                  <a:pt x="222353" y="207669"/>
                  <a:pt x="185900" y="271462"/>
                </a:cubicBezTo>
                <a:cubicBezTo>
                  <a:pt x="178428" y="284538"/>
                  <a:pt x="157325" y="280987"/>
                  <a:pt x="143037" y="285750"/>
                </a:cubicBezTo>
                <a:cubicBezTo>
                  <a:pt x="82424" y="194829"/>
                  <a:pt x="122688" y="267132"/>
                  <a:pt x="157325" y="271462"/>
                </a:cubicBezTo>
                <a:cubicBezTo>
                  <a:pt x="181421" y="274474"/>
                  <a:pt x="204950" y="261937"/>
                  <a:pt x="228762" y="257175"/>
                </a:cubicBezTo>
                <a:cubicBezTo>
                  <a:pt x="243050" y="242887"/>
                  <a:pt x="260417" y="231124"/>
                  <a:pt x="271625" y="214312"/>
                </a:cubicBezTo>
                <a:cubicBezTo>
                  <a:pt x="279979" y="201781"/>
                  <a:pt x="285912" y="156390"/>
                  <a:pt x="285912" y="171450"/>
                </a:cubicBezTo>
                <a:cubicBezTo>
                  <a:pt x="285912" y="350217"/>
                  <a:pt x="232523" y="289507"/>
                  <a:pt x="285912" y="3429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4786314" y="5072074"/>
            <a:ext cx="35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</a:t>
            </a:r>
            <a:r>
              <a:rPr lang="en-US" baseline="-25000" dirty="0" smtClean="0"/>
              <a:t>1</a:t>
            </a:r>
            <a:r>
              <a:rPr lang="en-US" dirty="0" smtClean="0"/>
              <a:t>||CB</a:t>
            </a:r>
            <a:r>
              <a:rPr lang="en-US" baseline="-25000" dirty="0" smtClean="0"/>
              <a:t>1 </a:t>
            </a:r>
            <a:r>
              <a:rPr lang="en-US" dirty="0" smtClean="0"/>
              <a:t>(</a:t>
            </a:r>
            <a:r>
              <a:rPr lang="ru-RU" dirty="0" smtClean="0"/>
              <a:t>свойство пар – </a:t>
            </a:r>
            <a:r>
              <a:rPr lang="ru-RU" dirty="0" err="1" smtClean="0"/>
              <a:t>ма</a:t>
            </a:r>
            <a:r>
              <a:rPr lang="ru-RU" dirty="0" smtClean="0"/>
              <a:t>)</a:t>
            </a:r>
          </a:p>
          <a:p>
            <a:r>
              <a:rPr lang="en-US" dirty="0" smtClean="0"/>
              <a:t>AD||BC </a:t>
            </a:r>
            <a:r>
              <a:rPr lang="ru-RU" dirty="0" smtClean="0"/>
              <a:t>(свойство пар – </a:t>
            </a:r>
            <a:r>
              <a:rPr lang="ru-RU" dirty="0" err="1" smtClean="0"/>
              <a:t>ма</a:t>
            </a:r>
            <a:r>
              <a:rPr lang="ru-RU" dirty="0" smtClean="0"/>
              <a:t>)</a:t>
            </a:r>
          </a:p>
          <a:p>
            <a:r>
              <a:rPr lang="en-US" dirty="0" smtClean="0"/>
              <a:t>DA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пересекает </a:t>
            </a:r>
            <a:r>
              <a:rPr lang="en-US" dirty="0" smtClean="0"/>
              <a:t>AD,</a:t>
            </a:r>
          </a:p>
          <a:p>
            <a:r>
              <a:rPr lang="en-US" dirty="0" smtClean="0"/>
              <a:t> </a:t>
            </a:r>
            <a:r>
              <a:rPr lang="ru-RU" dirty="0" smtClean="0"/>
              <a:t>С</a:t>
            </a:r>
            <a:r>
              <a:rPr lang="en-US" dirty="0" smtClean="0"/>
              <a:t>B</a:t>
            </a:r>
            <a:r>
              <a:rPr lang="ru-RU" baseline="-25000" dirty="0" smtClean="0"/>
              <a:t>1</a:t>
            </a:r>
            <a:r>
              <a:rPr lang="ru-RU" dirty="0" smtClean="0"/>
              <a:t> пересекает </a:t>
            </a:r>
            <a:r>
              <a:rPr lang="en-US" dirty="0" smtClean="0"/>
              <a:t>BC =&gt; </a:t>
            </a:r>
          </a:p>
          <a:p>
            <a:r>
              <a:rPr lang="ru-RU" dirty="0" smtClean="0"/>
              <a:t>(</a:t>
            </a:r>
            <a:r>
              <a:rPr lang="en-US" dirty="0" smtClean="0"/>
              <a:t>ADA</a:t>
            </a:r>
            <a:r>
              <a:rPr lang="en-US" baseline="-25000" dirty="0" smtClean="0"/>
              <a:t>1</a:t>
            </a:r>
            <a:r>
              <a:rPr lang="ru-RU" dirty="0" smtClean="0"/>
              <a:t>)</a:t>
            </a:r>
            <a:r>
              <a:rPr lang="en-US" dirty="0" smtClean="0"/>
              <a:t> ||(CBC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5500726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. 10 </a:t>
            </a:r>
            <a:r>
              <a:rPr lang="ru-RU" dirty="0" smtClean="0"/>
              <a:t>– 14</a:t>
            </a:r>
          </a:p>
          <a:p>
            <a:r>
              <a:rPr lang="ru-RU" smtClean="0"/>
              <a:t>№ 88, 105, 107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268604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pic>
        <p:nvPicPr>
          <p:cNvPr id="53250" name="Picture 2" descr="http://rudocs.exdat.com/pars_docs/tw_refs/384/383228/383228_html_m5c9c1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143140" cy="2395275"/>
          </a:xfrm>
          <a:prstGeom prst="rect">
            <a:avLst/>
          </a:prstGeom>
          <a:noFill/>
        </p:spPr>
      </p:pic>
      <p:pic>
        <p:nvPicPr>
          <p:cNvPr id="53252" name="Picture 4" descr="http://www.uiowa.edu/~c07e170/images/angry_fa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500174"/>
            <a:ext cx="2786082" cy="3143072"/>
          </a:xfrm>
          <a:prstGeom prst="rect">
            <a:avLst/>
          </a:prstGeom>
          <a:noFill/>
        </p:spPr>
      </p:pic>
      <p:pic>
        <p:nvPicPr>
          <p:cNvPr id="53254" name="Picture 6" descr="http://img1.liveinternet.ru/images/attach/b/3/16/629/16629138_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2655" y="2786058"/>
            <a:ext cx="4371346" cy="40719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000372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Я опять ничего не понял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4786322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Ничего нового не было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1714488"/>
            <a:ext cx="314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Ура! Я наконец что - то понял!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7030A0"/>
                </a:solidFill>
              </a:rPr>
              <a:t>Спасибо за внимание.</a:t>
            </a: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>
            <a:off x="2000232" y="2285992"/>
            <a:ext cx="6572296" cy="4214842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3000364" y="1214422"/>
            <a:ext cx="3214710" cy="1428760"/>
          </a:xfrm>
          <a:prstGeom prst="trapezoid">
            <a:avLst>
              <a:gd name="adj" fmla="val 45000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500298" y="2143116"/>
            <a:ext cx="2071702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214422"/>
            <a:ext cx="2071702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500298" y="2214554"/>
            <a:ext cx="2071702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72000" y="1214422"/>
            <a:ext cx="2071702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57554" y="607220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endParaRPr lang="ru-RU" sz="32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V="1">
            <a:off x="2393153" y="535773"/>
            <a:ext cx="1428736" cy="3571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>
            <a:off x="2857488" y="714356"/>
            <a:ext cx="1714512" cy="50006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2464579" y="3607595"/>
            <a:ext cx="1643074" cy="2857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2643174" y="3000372"/>
            <a:ext cx="2071702" cy="7858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00313 0.392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9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00295 0.370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8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</a:t>
            </a:r>
            <a:r>
              <a:rPr lang="ru-RU" i="1" dirty="0"/>
              <a:t>. обобщить и систематизировать знания по темам</a:t>
            </a:r>
            <a:r>
              <a:rPr lang="ru-RU" i="1" dirty="0" smtClean="0"/>
              <a:t>;</a:t>
            </a:r>
            <a:endParaRPr lang="en-US" i="1" dirty="0" smtClean="0"/>
          </a:p>
          <a:p>
            <a:r>
              <a:rPr lang="en-US" i="1" dirty="0" smtClean="0"/>
              <a:t>2</a:t>
            </a:r>
            <a:r>
              <a:rPr lang="ru-RU" i="1" dirty="0" smtClean="0"/>
              <a:t>. совершенствовать навыки решения задач по теме  «Параллельность плоскостей. Тетраэдр и параллелепипед»;</a:t>
            </a:r>
            <a:endParaRPr lang="ru-RU" i="1" dirty="0"/>
          </a:p>
          <a:p>
            <a:r>
              <a:rPr lang="ru-RU" i="1" dirty="0" smtClean="0"/>
              <a:t>3. подготовиться </a:t>
            </a:r>
            <a:r>
              <a:rPr lang="ru-RU" i="1" dirty="0"/>
              <a:t>к решению контрольной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3000364" y="642918"/>
            <a:ext cx="3500462" cy="1785950"/>
          </a:xfrm>
          <a:prstGeom prst="parallelogram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1500166" y="2571744"/>
            <a:ext cx="7072362" cy="3643338"/>
          </a:xfrm>
          <a:prstGeom prst="parallelogram">
            <a:avLst/>
          </a:prstGeom>
          <a:solidFill>
            <a:schemeClr val="bg1"/>
          </a:solidFill>
          <a:ln w="34925">
            <a:solidFill>
              <a:schemeClr val="tx2">
                <a:lumMod val="20000"/>
                <a:lumOff val="8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43174" y="607220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endParaRPr lang="ru-RU" sz="32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357422" y="500042"/>
            <a:ext cx="3643338" cy="13573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000364" y="1285860"/>
            <a:ext cx="4143404" cy="1643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357422" y="1571612"/>
            <a:ext cx="2214578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500430" y="3714752"/>
            <a:ext cx="3571900" cy="14287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536149" y="4393413"/>
            <a:ext cx="1571636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2571736" y="500042"/>
            <a:ext cx="5072098" cy="2571768"/>
          </a:xfrm>
          <a:prstGeom prst="parallelogram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2357422" y="3429000"/>
            <a:ext cx="5572164" cy="2643206"/>
          </a:xfrm>
          <a:prstGeom prst="parallelogram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1785926"/>
            <a:ext cx="300039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929058" y="4000504"/>
            <a:ext cx="1714512" cy="16430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86116" y="58578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β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278605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12858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00694" y="400050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pic>
        <p:nvPicPr>
          <p:cNvPr id="4" name="Picture 2" descr="http://5terka.com/images/atan1011geom/atan1011resh1-2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85992"/>
            <a:ext cx="2805964" cy="2655176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691680" y="2924944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83768" y="371703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71800" y="299695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343891" y="2757055"/>
            <a:ext cx="364061" cy="545838"/>
          </a:xfrm>
          <a:custGeom>
            <a:avLst/>
            <a:gdLst>
              <a:gd name="connsiteX0" fmla="*/ 0 w 364061"/>
              <a:gd name="connsiteY0" fmla="*/ 443345 h 545838"/>
              <a:gd name="connsiteX1" fmla="*/ 41564 w 364061"/>
              <a:gd name="connsiteY1" fmla="*/ 415636 h 545838"/>
              <a:gd name="connsiteX2" fmla="*/ 69273 w 364061"/>
              <a:gd name="connsiteY2" fmla="*/ 346363 h 545838"/>
              <a:gd name="connsiteX3" fmla="*/ 83127 w 364061"/>
              <a:gd name="connsiteY3" fmla="*/ 0 h 545838"/>
              <a:gd name="connsiteX4" fmla="*/ 110836 w 364061"/>
              <a:gd name="connsiteY4" fmla="*/ 55418 h 545838"/>
              <a:gd name="connsiteX5" fmla="*/ 138545 w 364061"/>
              <a:gd name="connsiteY5" fmla="*/ 96981 h 545838"/>
              <a:gd name="connsiteX6" fmla="*/ 152400 w 364061"/>
              <a:gd name="connsiteY6" fmla="*/ 152400 h 545838"/>
              <a:gd name="connsiteX7" fmla="*/ 180109 w 364061"/>
              <a:gd name="connsiteY7" fmla="*/ 221672 h 545838"/>
              <a:gd name="connsiteX8" fmla="*/ 221673 w 364061"/>
              <a:gd name="connsiteY8" fmla="*/ 332509 h 545838"/>
              <a:gd name="connsiteX9" fmla="*/ 249382 w 364061"/>
              <a:gd name="connsiteY9" fmla="*/ 290945 h 545838"/>
              <a:gd name="connsiteX10" fmla="*/ 290945 w 364061"/>
              <a:gd name="connsiteY10" fmla="*/ 263236 h 545838"/>
              <a:gd name="connsiteX11" fmla="*/ 304800 w 364061"/>
              <a:gd name="connsiteY11" fmla="*/ 346363 h 545838"/>
              <a:gd name="connsiteX12" fmla="*/ 318654 w 364061"/>
              <a:gd name="connsiteY12" fmla="*/ 415636 h 545838"/>
              <a:gd name="connsiteX13" fmla="*/ 360218 w 364061"/>
              <a:gd name="connsiteY13" fmla="*/ 457200 h 54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4061" h="545838">
                <a:moveTo>
                  <a:pt x="0" y="443345"/>
                </a:moveTo>
                <a:cubicBezTo>
                  <a:pt x="13855" y="434109"/>
                  <a:pt x="31886" y="429186"/>
                  <a:pt x="41564" y="415636"/>
                </a:cubicBezTo>
                <a:cubicBezTo>
                  <a:pt x="56019" y="395399"/>
                  <a:pt x="66798" y="371109"/>
                  <a:pt x="69273" y="346363"/>
                </a:cubicBezTo>
                <a:cubicBezTo>
                  <a:pt x="80770" y="231390"/>
                  <a:pt x="78509" y="115454"/>
                  <a:pt x="83127" y="0"/>
                </a:cubicBezTo>
                <a:cubicBezTo>
                  <a:pt x="92363" y="18473"/>
                  <a:pt x="100589" y="37486"/>
                  <a:pt x="110836" y="55418"/>
                </a:cubicBezTo>
                <a:cubicBezTo>
                  <a:pt x="119097" y="69875"/>
                  <a:pt x="131986" y="81676"/>
                  <a:pt x="138545" y="96981"/>
                </a:cubicBezTo>
                <a:cubicBezTo>
                  <a:pt x="146046" y="114483"/>
                  <a:pt x="146378" y="134336"/>
                  <a:pt x="152400" y="152400"/>
                </a:cubicBezTo>
                <a:cubicBezTo>
                  <a:pt x="160264" y="175993"/>
                  <a:pt x="170873" y="198581"/>
                  <a:pt x="180109" y="221672"/>
                </a:cubicBezTo>
                <a:cubicBezTo>
                  <a:pt x="201721" y="545838"/>
                  <a:pt x="172218" y="456147"/>
                  <a:pt x="221673" y="332509"/>
                </a:cubicBezTo>
                <a:cubicBezTo>
                  <a:pt x="227857" y="317049"/>
                  <a:pt x="240146" y="304800"/>
                  <a:pt x="249382" y="290945"/>
                </a:cubicBezTo>
                <a:cubicBezTo>
                  <a:pt x="279098" y="201796"/>
                  <a:pt x="272624" y="171632"/>
                  <a:pt x="290945" y="263236"/>
                </a:cubicBezTo>
                <a:cubicBezTo>
                  <a:pt x="296454" y="290782"/>
                  <a:pt x="299775" y="318725"/>
                  <a:pt x="304800" y="346363"/>
                </a:cubicBezTo>
                <a:cubicBezTo>
                  <a:pt x="309012" y="369531"/>
                  <a:pt x="306971" y="395190"/>
                  <a:pt x="318654" y="415636"/>
                </a:cubicBezTo>
                <a:cubicBezTo>
                  <a:pt x="364061" y="495098"/>
                  <a:pt x="360218" y="413050"/>
                  <a:pt x="360218" y="457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87782" y="3726873"/>
            <a:ext cx="223951" cy="457200"/>
          </a:xfrm>
          <a:custGeom>
            <a:avLst/>
            <a:gdLst>
              <a:gd name="connsiteX0" fmla="*/ 0 w 223951"/>
              <a:gd name="connsiteY0" fmla="*/ 457200 h 457200"/>
              <a:gd name="connsiteX1" fmla="*/ 27709 w 223951"/>
              <a:gd name="connsiteY1" fmla="*/ 415636 h 457200"/>
              <a:gd name="connsiteX2" fmla="*/ 83127 w 223951"/>
              <a:gd name="connsiteY2" fmla="*/ 166254 h 457200"/>
              <a:gd name="connsiteX3" fmla="*/ 110836 w 223951"/>
              <a:gd name="connsiteY3" fmla="*/ 221672 h 457200"/>
              <a:gd name="connsiteX4" fmla="*/ 138545 w 223951"/>
              <a:gd name="connsiteY4" fmla="*/ 249382 h 457200"/>
              <a:gd name="connsiteX5" fmla="*/ 180109 w 223951"/>
              <a:gd name="connsiteY5" fmla="*/ 429491 h 457200"/>
              <a:gd name="connsiteX6" fmla="*/ 193963 w 223951"/>
              <a:gd name="connsiteY6" fmla="*/ 138545 h 457200"/>
              <a:gd name="connsiteX7" fmla="*/ 221673 w 223951"/>
              <a:gd name="connsiteY7" fmla="*/ 41563 h 457200"/>
              <a:gd name="connsiteX8" fmla="*/ 221673 w 223951"/>
              <a:gd name="connsiteY8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951" h="457200">
                <a:moveTo>
                  <a:pt x="0" y="457200"/>
                </a:moveTo>
                <a:cubicBezTo>
                  <a:pt x="9236" y="443345"/>
                  <a:pt x="22443" y="431433"/>
                  <a:pt x="27709" y="415636"/>
                </a:cubicBezTo>
                <a:cubicBezTo>
                  <a:pt x="59963" y="318875"/>
                  <a:pt x="67811" y="258152"/>
                  <a:pt x="83127" y="166254"/>
                </a:cubicBezTo>
                <a:cubicBezTo>
                  <a:pt x="92363" y="184727"/>
                  <a:pt x="99380" y="204488"/>
                  <a:pt x="110836" y="221672"/>
                </a:cubicBezTo>
                <a:cubicBezTo>
                  <a:pt x="118082" y="232541"/>
                  <a:pt x="133694" y="237254"/>
                  <a:pt x="138545" y="249382"/>
                </a:cubicBezTo>
                <a:cubicBezTo>
                  <a:pt x="151912" y="282800"/>
                  <a:pt x="171185" y="384873"/>
                  <a:pt x="180109" y="429491"/>
                </a:cubicBezTo>
                <a:cubicBezTo>
                  <a:pt x="184727" y="332509"/>
                  <a:pt x="186220" y="235328"/>
                  <a:pt x="193963" y="138545"/>
                </a:cubicBezTo>
                <a:cubicBezTo>
                  <a:pt x="200570" y="55953"/>
                  <a:pt x="210072" y="111167"/>
                  <a:pt x="221673" y="41563"/>
                </a:cubicBezTo>
                <a:cubicBezTo>
                  <a:pt x="223951" y="27897"/>
                  <a:pt x="221673" y="13854"/>
                  <a:pt x="22167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895600" y="2568830"/>
            <a:ext cx="304800" cy="551094"/>
          </a:xfrm>
          <a:custGeom>
            <a:avLst/>
            <a:gdLst>
              <a:gd name="connsiteX0" fmla="*/ 0 w 304800"/>
              <a:gd name="connsiteY0" fmla="*/ 77388 h 551094"/>
              <a:gd name="connsiteX1" fmla="*/ 41564 w 304800"/>
              <a:gd name="connsiteY1" fmla="*/ 215934 h 551094"/>
              <a:gd name="connsiteX2" fmla="*/ 69273 w 304800"/>
              <a:gd name="connsiteY2" fmla="*/ 437606 h 551094"/>
              <a:gd name="connsiteX3" fmla="*/ 83127 w 304800"/>
              <a:gd name="connsiteY3" fmla="*/ 63534 h 551094"/>
              <a:gd name="connsiteX4" fmla="*/ 152400 w 304800"/>
              <a:gd name="connsiteY4" fmla="*/ 35825 h 551094"/>
              <a:gd name="connsiteX5" fmla="*/ 110836 w 304800"/>
              <a:gd name="connsiteY5" fmla="*/ 215934 h 551094"/>
              <a:gd name="connsiteX6" fmla="*/ 83127 w 304800"/>
              <a:gd name="connsiteY6" fmla="*/ 312915 h 551094"/>
              <a:gd name="connsiteX7" fmla="*/ 83127 w 304800"/>
              <a:gd name="connsiteY7" fmla="*/ 188225 h 551094"/>
              <a:gd name="connsiteX8" fmla="*/ 138545 w 304800"/>
              <a:gd name="connsiteY8" fmla="*/ 202079 h 551094"/>
              <a:gd name="connsiteX9" fmla="*/ 152400 w 304800"/>
              <a:gd name="connsiteY9" fmla="*/ 243643 h 551094"/>
              <a:gd name="connsiteX10" fmla="*/ 166255 w 304800"/>
              <a:gd name="connsiteY10" fmla="*/ 368334 h 551094"/>
              <a:gd name="connsiteX11" fmla="*/ 221673 w 304800"/>
              <a:gd name="connsiteY11" fmla="*/ 396043 h 551094"/>
              <a:gd name="connsiteX12" fmla="*/ 290945 w 304800"/>
              <a:gd name="connsiteY12" fmla="*/ 326770 h 551094"/>
              <a:gd name="connsiteX13" fmla="*/ 304800 w 304800"/>
              <a:gd name="connsiteY13" fmla="*/ 326770 h 55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4800" h="551094">
                <a:moveTo>
                  <a:pt x="0" y="77388"/>
                </a:moveTo>
                <a:cubicBezTo>
                  <a:pt x="12775" y="115713"/>
                  <a:pt x="36805" y="185795"/>
                  <a:pt x="41564" y="215934"/>
                </a:cubicBezTo>
                <a:cubicBezTo>
                  <a:pt x="94483" y="551094"/>
                  <a:pt x="29095" y="276901"/>
                  <a:pt x="69273" y="437606"/>
                </a:cubicBezTo>
                <a:cubicBezTo>
                  <a:pt x="73891" y="312915"/>
                  <a:pt x="70711" y="187691"/>
                  <a:pt x="83127" y="63534"/>
                </a:cubicBezTo>
                <a:cubicBezTo>
                  <a:pt x="89480" y="0"/>
                  <a:pt x="120875" y="25316"/>
                  <a:pt x="152400" y="35825"/>
                </a:cubicBezTo>
                <a:cubicBezTo>
                  <a:pt x="93158" y="124686"/>
                  <a:pt x="142480" y="36623"/>
                  <a:pt x="110836" y="215934"/>
                </a:cubicBezTo>
                <a:cubicBezTo>
                  <a:pt x="104993" y="249043"/>
                  <a:pt x="92363" y="280588"/>
                  <a:pt x="83127" y="312915"/>
                </a:cubicBezTo>
                <a:cubicBezTo>
                  <a:pt x="80229" y="298426"/>
                  <a:pt x="51683" y="207092"/>
                  <a:pt x="83127" y="188225"/>
                </a:cubicBezTo>
                <a:cubicBezTo>
                  <a:pt x="99455" y="178428"/>
                  <a:pt x="120072" y="197461"/>
                  <a:pt x="138545" y="202079"/>
                </a:cubicBezTo>
                <a:cubicBezTo>
                  <a:pt x="143163" y="215934"/>
                  <a:pt x="149999" y="229238"/>
                  <a:pt x="152400" y="243643"/>
                </a:cubicBezTo>
                <a:cubicBezTo>
                  <a:pt x="159275" y="284893"/>
                  <a:pt x="148950" y="330263"/>
                  <a:pt x="166255" y="368334"/>
                </a:cubicBezTo>
                <a:cubicBezTo>
                  <a:pt x="174801" y="387136"/>
                  <a:pt x="203200" y="386807"/>
                  <a:pt x="221673" y="396043"/>
                </a:cubicBezTo>
                <a:cubicBezTo>
                  <a:pt x="249381" y="354480"/>
                  <a:pt x="244764" y="349861"/>
                  <a:pt x="290945" y="326770"/>
                </a:cubicBezTo>
                <a:cubicBezTo>
                  <a:pt x="295076" y="324705"/>
                  <a:pt x="300182" y="326770"/>
                  <a:pt x="304800" y="32677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http://5terka.com/images/atan1011geom/atan1011resh1-2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196752"/>
            <a:ext cx="2967797" cy="2808312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115616" y="2420888"/>
            <a:ext cx="3096344" cy="3024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39752" y="4581128"/>
            <a:ext cx="2376264" cy="7920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779912" y="4941168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16016" y="2060848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716016" y="2132856"/>
            <a:ext cx="792088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9" idx="2"/>
          </p:cNvCxnSpPr>
          <p:nvPr/>
        </p:nvCxnSpPr>
        <p:spPr>
          <a:xfrm flipV="1">
            <a:off x="4716016" y="2132856"/>
            <a:ext cx="1224136" cy="360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508104" y="213285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http://5terka.com/images/atan1011geom/atan1011resh1-2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89040"/>
            <a:ext cx="2967797" cy="2808312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7236296" y="4725144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6660232" y="4725144"/>
            <a:ext cx="1368152" cy="1440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732240" y="4869160"/>
            <a:ext cx="86409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7524328" y="4797152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hlinkClick r:id="rId2" action="ppaction://hlinksldjump"/>
              </a:rPr>
              <a:t>1)Боковые стороны трапеции параллельны плоскости </a:t>
            </a:r>
            <a:r>
              <a:rPr lang="ru-RU" sz="2800" dirty="0" err="1" smtClean="0">
                <a:solidFill>
                  <a:srgbClr val="7030A0"/>
                </a:solidFill>
                <a:hlinkClick r:id="rId2" action="ppaction://hlinksldjump"/>
              </a:rPr>
              <a:t>α</a:t>
            </a:r>
            <a:r>
              <a:rPr lang="ru-RU" sz="2800" dirty="0" smtClean="0">
                <a:solidFill>
                  <a:srgbClr val="7030A0"/>
                </a:solidFill>
                <a:hlinkClick r:id="rId2" action="ppaction://hlinksldjump"/>
              </a:rPr>
              <a:t>. Параллельны ли плоскость </a:t>
            </a:r>
            <a:r>
              <a:rPr lang="ru-RU" sz="2800" dirty="0" err="1" smtClean="0">
                <a:solidFill>
                  <a:srgbClr val="7030A0"/>
                </a:solidFill>
                <a:hlinkClick r:id="rId2" action="ppaction://hlinksldjump"/>
              </a:rPr>
              <a:t>α </a:t>
            </a:r>
            <a:r>
              <a:rPr lang="ru-RU" sz="2800" dirty="0" smtClean="0">
                <a:solidFill>
                  <a:srgbClr val="7030A0"/>
                </a:solidFill>
                <a:hlinkClick r:id="rId2" action="ppaction://hlinksldjump"/>
              </a:rPr>
              <a:t>и плоскость трапеции?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  <a:hlinkClick r:id="rId3" action="ppaction://hlinksldjump"/>
              </a:rPr>
              <a:t>2) Две стороны параллелограмма параллельны плоскости </a:t>
            </a:r>
            <a:r>
              <a:rPr lang="ru-RU" sz="2800" dirty="0" err="1" smtClean="0">
                <a:solidFill>
                  <a:srgbClr val="7030A0"/>
                </a:solidFill>
                <a:hlinkClick r:id="rId3" action="ppaction://hlinksldjump"/>
              </a:rPr>
              <a:t>α</a:t>
            </a:r>
            <a:r>
              <a:rPr lang="ru-RU" sz="2800" dirty="0" smtClean="0">
                <a:solidFill>
                  <a:srgbClr val="7030A0"/>
                </a:solidFill>
                <a:hlinkClick r:id="rId3" action="ppaction://hlinksldjump"/>
              </a:rPr>
              <a:t>. Параллельны ли плоскость </a:t>
            </a:r>
            <a:r>
              <a:rPr lang="ru-RU" sz="2800" dirty="0" err="1" smtClean="0">
                <a:solidFill>
                  <a:srgbClr val="7030A0"/>
                </a:solidFill>
                <a:hlinkClick r:id="rId3" action="ppaction://hlinksldjump"/>
              </a:rPr>
              <a:t>α </a:t>
            </a:r>
            <a:r>
              <a:rPr lang="ru-RU" sz="2800" dirty="0" smtClean="0">
                <a:solidFill>
                  <a:srgbClr val="7030A0"/>
                </a:solidFill>
                <a:hlinkClick r:id="rId3" action="ppaction://hlinksldjump"/>
              </a:rPr>
              <a:t>и плоскость параллелограмма?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  <a:hlinkClick r:id="rId4" action="ppaction://hlinksldjump"/>
              </a:rPr>
              <a:t>3)Прямые а и </a:t>
            </a:r>
            <a:r>
              <a:rPr lang="en-US" sz="2800" dirty="0" smtClean="0">
                <a:solidFill>
                  <a:srgbClr val="7030A0"/>
                </a:solidFill>
                <a:hlinkClick r:id="rId4" action="ppaction://hlinksldjump"/>
              </a:rPr>
              <a:t>b</a:t>
            </a:r>
            <a:r>
              <a:rPr lang="ru-RU" sz="2800" dirty="0" smtClean="0">
                <a:solidFill>
                  <a:srgbClr val="7030A0"/>
                </a:solidFill>
                <a:hlinkClick r:id="rId4" action="ppaction://hlinksldjump"/>
              </a:rPr>
              <a:t> расположены соответственно в параллельных плоскостях </a:t>
            </a:r>
            <a:r>
              <a:rPr lang="ru-RU" sz="2800" dirty="0" err="1" smtClean="0">
                <a:solidFill>
                  <a:srgbClr val="7030A0"/>
                </a:solidFill>
                <a:hlinkClick r:id="rId4" action="ppaction://hlinksldjump"/>
              </a:rPr>
              <a:t>α </a:t>
            </a:r>
            <a:r>
              <a:rPr lang="ru-RU" sz="2800" dirty="0" smtClean="0">
                <a:solidFill>
                  <a:srgbClr val="7030A0"/>
                </a:solidFill>
                <a:hlinkClick r:id="rId4" action="ppaction://hlinksldjump"/>
              </a:rPr>
              <a:t>и </a:t>
            </a:r>
            <a:r>
              <a:rPr lang="ru-RU" sz="2800" dirty="0" err="1" smtClean="0">
                <a:solidFill>
                  <a:srgbClr val="7030A0"/>
                </a:solidFill>
                <a:hlinkClick r:id="rId4" action="ppaction://hlinksldjump"/>
              </a:rPr>
              <a:t>β</a:t>
            </a:r>
            <a:r>
              <a:rPr lang="ru-RU" sz="2800" dirty="0" smtClean="0">
                <a:solidFill>
                  <a:srgbClr val="7030A0"/>
                </a:solidFill>
                <a:hlinkClick r:id="rId4" action="ppaction://hlinksldjump"/>
              </a:rPr>
              <a:t>. Верно ли, что эти прямые не имеют общих точек.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285750" y="457200"/>
            <a:ext cx="8659813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Параллельность плоскостей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5214938" y="1600200"/>
            <a:ext cx="3471862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800" b="1" u="sng" smtClean="0">
                <a:solidFill>
                  <a:srgbClr val="C00000"/>
                </a:solidFill>
              </a:rPr>
              <a:t>Дано</a:t>
            </a:r>
            <a:r>
              <a:rPr lang="ru-RU" sz="2800" smtClean="0">
                <a:solidFill>
                  <a:srgbClr val="C00000"/>
                </a:solidFill>
              </a:rPr>
              <a:t>: </a:t>
            </a:r>
            <a:r>
              <a:rPr lang="ru-RU" sz="2800" i="1" smtClean="0"/>
              <a:t>АА</a:t>
            </a:r>
            <a:r>
              <a:rPr lang="ru-RU" sz="2800" i="1" baseline="-25000" smtClean="0"/>
              <a:t>1</a:t>
            </a:r>
            <a:r>
              <a:rPr lang="en-US" sz="2800" i="1" smtClean="0"/>
              <a:t>||BB</a:t>
            </a:r>
            <a:r>
              <a:rPr lang="en-US" sz="2800" i="1" baseline="-25000" smtClean="0"/>
              <a:t>1</a:t>
            </a:r>
            <a:r>
              <a:rPr lang="en-US" sz="2800" i="1" smtClean="0"/>
              <a:t>||CC</a:t>
            </a:r>
            <a:r>
              <a:rPr lang="en-US" sz="2800" i="1" baseline="-25000" smtClean="0"/>
              <a:t>1 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i="1" smtClean="0"/>
              <a:t>АА</a:t>
            </a:r>
            <a:r>
              <a:rPr lang="ru-RU" sz="2800" i="1" baseline="-25000" smtClean="0"/>
              <a:t>1</a:t>
            </a:r>
            <a:r>
              <a:rPr lang="en-US" sz="2800" i="1" smtClean="0"/>
              <a:t>=BB</a:t>
            </a:r>
            <a:r>
              <a:rPr lang="en-US" sz="2800" i="1" baseline="-25000" smtClean="0"/>
              <a:t>1</a:t>
            </a:r>
            <a:r>
              <a:rPr lang="en-US" sz="2800" i="1" smtClean="0"/>
              <a:t>=CC</a:t>
            </a:r>
            <a:r>
              <a:rPr lang="en-US" sz="2800" i="1" baseline="-25000" smtClean="0"/>
              <a:t>1</a:t>
            </a:r>
            <a:endParaRPr lang="en-US" sz="2800" i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b="1" u="sng" smtClean="0">
                <a:solidFill>
                  <a:srgbClr val="C00000"/>
                </a:solidFill>
              </a:rPr>
              <a:t>Доказать</a:t>
            </a:r>
            <a:r>
              <a:rPr lang="ru-RU" sz="2800" smtClean="0">
                <a:solidFill>
                  <a:srgbClr val="C00000"/>
                </a:solidFill>
              </a:rPr>
              <a:t>: </a:t>
            </a:r>
            <a:r>
              <a:rPr lang="ru-RU" sz="2800" smtClean="0"/>
              <a:t>параллельность плоскостей </a:t>
            </a:r>
            <a:r>
              <a:rPr lang="ru-RU" sz="2800" i="1" smtClean="0"/>
              <a:t>А</a:t>
            </a:r>
            <a:r>
              <a:rPr lang="en-US" sz="2800" i="1" smtClean="0"/>
              <a:t>BC</a:t>
            </a:r>
            <a:r>
              <a:rPr lang="ru-RU" sz="2800" i="1" smtClean="0"/>
              <a:t> </a:t>
            </a:r>
            <a:r>
              <a:rPr lang="ru-RU" sz="2800" smtClean="0"/>
              <a:t>и </a:t>
            </a:r>
            <a:r>
              <a:rPr lang="ru-RU" sz="2800" i="1" smtClean="0"/>
              <a:t>А</a:t>
            </a:r>
            <a:r>
              <a:rPr lang="ru-RU" sz="2800" i="1" baseline="-25000" smtClean="0"/>
              <a:t>1</a:t>
            </a:r>
            <a:r>
              <a:rPr lang="en-US" sz="2800" i="1" smtClean="0"/>
              <a:t>B</a:t>
            </a:r>
            <a:r>
              <a:rPr lang="en-US" sz="2800" i="1" baseline="-25000" smtClean="0"/>
              <a:t>1</a:t>
            </a:r>
            <a:r>
              <a:rPr lang="en-US" sz="2800" i="1" smtClean="0"/>
              <a:t>C</a:t>
            </a:r>
            <a:r>
              <a:rPr lang="en-US" sz="2800" i="1" baseline="-25000" smtClean="0"/>
              <a:t>1 </a:t>
            </a:r>
            <a:endParaRPr lang="en-US" sz="2800" i="1" smtClean="0"/>
          </a:p>
        </p:txBody>
      </p:sp>
      <p:sp>
        <p:nvSpPr>
          <p:cNvPr id="4" name="Полилиния 3"/>
          <p:cNvSpPr/>
          <p:nvPr/>
        </p:nvSpPr>
        <p:spPr>
          <a:xfrm>
            <a:off x="1214438" y="4643438"/>
            <a:ext cx="3481387" cy="1050925"/>
          </a:xfrm>
          <a:custGeom>
            <a:avLst/>
            <a:gdLst>
              <a:gd name="connsiteX0" fmla="*/ 0 w 3089189"/>
              <a:gd name="connsiteY0" fmla="*/ 0 h 1050324"/>
              <a:gd name="connsiteX1" fmla="*/ 3089189 w 3089189"/>
              <a:gd name="connsiteY1" fmla="*/ 0 h 1050324"/>
              <a:gd name="connsiteX2" fmla="*/ 2286000 w 3089189"/>
              <a:gd name="connsiteY2" fmla="*/ 1050324 h 1050324"/>
              <a:gd name="connsiteX3" fmla="*/ 0 w 3089189"/>
              <a:gd name="connsiteY3" fmla="*/ 0 h 105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189" h="1050324">
                <a:moveTo>
                  <a:pt x="0" y="0"/>
                </a:moveTo>
                <a:lnTo>
                  <a:pt x="3089189" y="0"/>
                </a:lnTo>
                <a:lnTo>
                  <a:pt x="2286000" y="10503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214438" y="2286000"/>
            <a:ext cx="3481387" cy="1050925"/>
          </a:xfrm>
          <a:custGeom>
            <a:avLst/>
            <a:gdLst>
              <a:gd name="connsiteX0" fmla="*/ 0 w 3089189"/>
              <a:gd name="connsiteY0" fmla="*/ 0 h 1050324"/>
              <a:gd name="connsiteX1" fmla="*/ 3089189 w 3089189"/>
              <a:gd name="connsiteY1" fmla="*/ 0 h 1050324"/>
              <a:gd name="connsiteX2" fmla="*/ 2286000 w 3089189"/>
              <a:gd name="connsiteY2" fmla="*/ 1050324 h 1050324"/>
              <a:gd name="connsiteX3" fmla="*/ 0 w 3089189"/>
              <a:gd name="connsiteY3" fmla="*/ 0 h 105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189" h="1050324">
                <a:moveTo>
                  <a:pt x="0" y="0"/>
                </a:moveTo>
                <a:lnTo>
                  <a:pt x="3089189" y="0"/>
                </a:lnTo>
                <a:lnTo>
                  <a:pt x="2286000" y="1050324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4" idx="0"/>
          </p:cNvCxnSpPr>
          <p:nvPr/>
        </p:nvCxnSpPr>
        <p:spPr>
          <a:xfrm>
            <a:off x="1214438" y="2286000"/>
            <a:ext cx="1587" cy="2357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2"/>
            <a:endCxn id="4" idx="2"/>
          </p:cNvCxnSpPr>
          <p:nvPr/>
        </p:nvCxnSpPr>
        <p:spPr>
          <a:xfrm>
            <a:off x="3790950" y="3336925"/>
            <a:ext cx="1588" cy="2357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1"/>
            <a:endCxn id="4" idx="1"/>
          </p:cNvCxnSpPr>
          <p:nvPr/>
        </p:nvCxnSpPr>
        <p:spPr>
          <a:xfrm>
            <a:off x="4695825" y="2286000"/>
            <a:ext cx="1588" cy="2357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5" name="TextBox 11"/>
          <p:cNvSpPr txBox="1">
            <a:spLocks noChangeArrowheads="1"/>
          </p:cNvSpPr>
          <p:nvPr/>
        </p:nvSpPr>
        <p:spPr bwMode="auto">
          <a:xfrm>
            <a:off x="714375" y="45720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45066" name="TextBox 12"/>
          <p:cNvSpPr txBox="1">
            <a:spLocks noChangeArrowheads="1"/>
          </p:cNvSpPr>
          <p:nvPr/>
        </p:nvSpPr>
        <p:spPr bwMode="auto">
          <a:xfrm>
            <a:off x="4714875" y="2071688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45067" name="TextBox 13"/>
          <p:cNvSpPr txBox="1">
            <a:spLocks noChangeArrowheads="1"/>
          </p:cNvSpPr>
          <p:nvPr/>
        </p:nvSpPr>
        <p:spPr bwMode="auto">
          <a:xfrm>
            <a:off x="3429000" y="57864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45068" name="TextBox 14"/>
          <p:cNvSpPr txBox="1">
            <a:spLocks noChangeArrowheads="1"/>
          </p:cNvSpPr>
          <p:nvPr/>
        </p:nvSpPr>
        <p:spPr bwMode="auto">
          <a:xfrm>
            <a:off x="714375" y="19288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45069" name="TextBox 15"/>
          <p:cNvSpPr txBox="1">
            <a:spLocks noChangeArrowheads="1"/>
          </p:cNvSpPr>
          <p:nvPr/>
        </p:nvSpPr>
        <p:spPr bwMode="auto">
          <a:xfrm>
            <a:off x="4572000" y="45720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45070" name="TextBox 16"/>
          <p:cNvSpPr txBox="1">
            <a:spLocks noChangeArrowheads="1"/>
          </p:cNvSpPr>
          <p:nvPr/>
        </p:nvSpPr>
        <p:spPr bwMode="auto">
          <a:xfrm>
            <a:off x="3286125" y="3357563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214313" y="457200"/>
            <a:ext cx="873125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Параллельность плоскостей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5214938" y="1600200"/>
            <a:ext cx="3471862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800" b="1" u="sng" smtClean="0">
                <a:solidFill>
                  <a:srgbClr val="C00000"/>
                </a:solidFill>
              </a:rPr>
              <a:t>Дано</a:t>
            </a:r>
            <a:r>
              <a:rPr lang="ru-RU" sz="2800" smtClean="0">
                <a:solidFill>
                  <a:srgbClr val="C00000"/>
                </a:solidFill>
              </a:rPr>
              <a:t>: </a:t>
            </a:r>
            <a:r>
              <a:rPr lang="en-US" sz="2800" i="1" smtClean="0"/>
              <a:t>D</a:t>
            </a:r>
            <a:r>
              <a:rPr lang="en-US" sz="2800" smtClean="0"/>
              <a:t> </a:t>
            </a:r>
            <a:r>
              <a:rPr lang="ru-RU" sz="2800" smtClean="0"/>
              <a:t>лежит вне плоскости </a:t>
            </a:r>
            <a:r>
              <a:rPr lang="ru-RU" sz="2800" i="1" smtClean="0"/>
              <a:t>АВС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800" i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b="1" u="sng" smtClean="0">
                <a:solidFill>
                  <a:srgbClr val="C00000"/>
                </a:solidFill>
              </a:rPr>
              <a:t>Доказать</a:t>
            </a:r>
            <a:r>
              <a:rPr lang="ru-RU" sz="2800" smtClean="0">
                <a:solidFill>
                  <a:srgbClr val="C00000"/>
                </a:solidFill>
              </a:rPr>
              <a:t>: </a:t>
            </a:r>
            <a:r>
              <a:rPr lang="ru-RU" sz="2800" smtClean="0"/>
              <a:t>параллельность плоскостей </a:t>
            </a:r>
            <a:r>
              <a:rPr lang="ru-RU" sz="2800" i="1" smtClean="0"/>
              <a:t>А</a:t>
            </a:r>
            <a:r>
              <a:rPr lang="en-US" sz="2800" i="1" smtClean="0"/>
              <a:t>BC</a:t>
            </a:r>
            <a:r>
              <a:rPr lang="ru-RU" sz="2800" i="1" smtClean="0"/>
              <a:t> </a:t>
            </a:r>
            <a:r>
              <a:rPr lang="ru-RU" sz="2800" smtClean="0"/>
              <a:t>и</a:t>
            </a:r>
            <a:r>
              <a:rPr lang="ru-RU" sz="2800" i="1" smtClean="0"/>
              <a:t> А</a:t>
            </a:r>
            <a:r>
              <a:rPr lang="ru-RU" sz="2800" i="1" baseline="-25000" smtClean="0"/>
              <a:t>1</a:t>
            </a:r>
            <a:r>
              <a:rPr lang="en-US" sz="2800" i="1" smtClean="0"/>
              <a:t>B</a:t>
            </a:r>
            <a:r>
              <a:rPr lang="en-US" sz="2800" i="1" baseline="-25000" smtClean="0"/>
              <a:t>1</a:t>
            </a:r>
            <a:r>
              <a:rPr lang="en-US" sz="2800" i="1" smtClean="0"/>
              <a:t>C</a:t>
            </a:r>
            <a:r>
              <a:rPr lang="en-US" sz="2800" i="1" baseline="-25000" smtClean="0"/>
              <a:t>1 </a:t>
            </a:r>
            <a:endParaRPr lang="en-US" sz="2800" i="1" smtClean="0"/>
          </a:p>
        </p:txBody>
      </p:sp>
      <p:sp>
        <p:nvSpPr>
          <p:cNvPr id="4" name="Полилиния 3"/>
          <p:cNvSpPr/>
          <p:nvPr/>
        </p:nvSpPr>
        <p:spPr>
          <a:xfrm>
            <a:off x="1214438" y="4643438"/>
            <a:ext cx="3481387" cy="1050925"/>
          </a:xfrm>
          <a:custGeom>
            <a:avLst/>
            <a:gdLst>
              <a:gd name="connsiteX0" fmla="*/ 0 w 3089189"/>
              <a:gd name="connsiteY0" fmla="*/ 0 h 1050324"/>
              <a:gd name="connsiteX1" fmla="*/ 3089189 w 3089189"/>
              <a:gd name="connsiteY1" fmla="*/ 0 h 1050324"/>
              <a:gd name="connsiteX2" fmla="*/ 2286000 w 3089189"/>
              <a:gd name="connsiteY2" fmla="*/ 1050324 h 1050324"/>
              <a:gd name="connsiteX3" fmla="*/ 0 w 3089189"/>
              <a:gd name="connsiteY3" fmla="*/ 0 h 105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189" h="1050324">
                <a:moveTo>
                  <a:pt x="0" y="0"/>
                </a:moveTo>
                <a:lnTo>
                  <a:pt x="3089189" y="0"/>
                </a:lnTo>
                <a:lnTo>
                  <a:pt x="2286000" y="1050324"/>
                </a:lnTo>
                <a:lnTo>
                  <a:pt x="0" y="0"/>
                </a:lnTo>
                <a:close/>
              </a:path>
            </a:pathLst>
          </a:custGeom>
          <a:solidFill>
            <a:srgbClr val="B3CC8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714500" y="3571875"/>
            <a:ext cx="2000250" cy="571500"/>
          </a:xfrm>
          <a:custGeom>
            <a:avLst/>
            <a:gdLst>
              <a:gd name="connsiteX0" fmla="*/ 0 w 3089189"/>
              <a:gd name="connsiteY0" fmla="*/ 0 h 1050324"/>
              <a:gd name="connsiteX1" fmla="*/ 3089189 w 3089189"/>
              <a:gd name="connsiteY1" fmla="*/ 0 h 1050324"/>
              <a:gd name="connsiteX2" fmla="*/ 2286000 w 3089189"/>
              <a:gd name="connsiteY2" fmla="*/ 1050324 h 1050324"/>
              <a:gd name="connsiteX3" fmla="*/ 0 w 3089189"/>
              <a:gd name="connsiteY3" fmla="*/ 0 h 105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189" h="1050324">
                <a:moveTo>
                  <a:pt x="0" y="0"/>
                </a:moveTo>
                <a:lnTo>
                  <a:pt x="3089189" y="0"/>
                </a:lnTo>
                <a:lnTo>
                  <a:pt x="2286000" y="1050324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endCxn id="4" idx="0"/>
          </p:cNvCxnSpPr>
          <p:nvPr/>
        </p:nvCxnSpPr>
        <p:spPr>
          <a:xfrm rot="5400000">
            <a:off x="571500" y="2786063"/>
            <a:ext cx="2500313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4" idx="2"/>
          </p:cNvCxnSpPr>
          <p:nvPr/>
        </p:nvCxnSpPr>
        <p:spPr>
          <a:xfrm rot="16200000" flipH="1">
            <a:off x="1334294" y="3237706"/>
            <a:ext cx="3551238" cy="1362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4" idx="1"/>
          </p:cNvCxnSpPr>
          <p:nvPr/>
        </p:nvCxnSpPr>
        <p:spPr>
          <a:xfrm rot="16200000" flipH="1">
            <a:off x="2312193" y="2259807"/>
            <a:ext cx="2500313" cy="22669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9" name="TextBox 11"/>
          <p:cNvSpPr txBox="1">
            <a:spLocks noChangeArrowheads="1"/>
          </p:cNvSpPr>
          <p:nvPr/>
        </p:nvSpPr>
        <p:spPr bwMode="auto">
          <a:xfrm>
            <a:off x="714375" y="45720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46090" name="TextBox 12"/>
          <p:cNvSpPr txBox="1">
            <a:spLocks noChangeArrowheads="1"/>
          </p:cNvSpPr>
          <p:nvPr/>
        </p:nvSpPr>
        <p:spPr bwMode="auto">
          <a:xfrm>
            <a:off x="3786188" y="314325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46091" name="TextBox 13"/>
          <p:cNvSpPr txBox="1">
            <a:spLocks noChangeArrowheads="1"/>
          </p:cNvSpPr>
          <p:nvPr/>
        </p:nvSpPr>
        <p:spPr bwMode="auto">
          <a:xfrm>
            <a:off x="3429000" y="57864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46092" name="TextBox 14"/>
          <p:cNvSpPr txBox="1">
            <a:spLocks noChangeArrowheads="1"/>
          </p:cNvSpPr>
          <p:nvPr/>
        </p:nvSpPr>
        <p:spPr bwMode="auto">
          <a:xfrm>
            <a:off x="1214438" y="32861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46093" name="TextBox 15"/>
          <p:cNvSpPr txBox="1">
            <a:spLocks noChangeArrowheads="1"/>
          </p:cNvSpPr>
          <p:nvPr/>
        </p:nvSpPr>
        <p:spPr bwMode="auto">
          <a:xfrm>
            <a:off x="4572000" y="45720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46094" name="TextBox 16"/>
          <p:cNvSpPr txBox="1">
            <a:spLocks noChangeArrowheads="1"/>
          </p:cNvSpPr>
          <p:nvPr/>
        </p:nvSpPr>
        <p:spPr bwMode="auto">
          <a:xfrm>
            <a:off x="3286125" y="4071938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46096" name="TextBox 29"/>
          <p:cNvSpPr txBox="1">
            <a:spLocks noChangeArrowheads="1"/>
          </p:cNvSpPr>
          <p:nvPr/>
        </p:nvSpPr>
        <p:spPr bwMode="auto">
          <a:xfrm>
            <a:off x="2071688" y="17145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2928938" y="2786063"/>
            <a:ext cx="285750" cy="714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000375" y="2857500"/>
            <a:ext cx="285750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929063" y="3929063"/>
            <a:ext cx="285750" cy="714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000500" y="4000500"/>
            <a:ext cx="285750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2000250" y="2714625"/>
            <a:ext cx="214313" cy="2143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714625" y="3143250"/>
            <a:ext cx="285750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714625" y="3214688"/>
            <a:ext cx="285750" cy="714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714625" y="3286125"/>
            <a:ext cx="285750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286125" y="4714875"/>
            <a:ext cx="285750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357563" y="4786313"/>
            <a:ext cx="285750" cy="714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357563" y="4857750"/>
            <a:ext cx="285750" cy="71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428751" y="3929062"/>
            <a:ext cx="214312" cy="2143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Заголовок 1"/>
          <p:cNvSpPr>
            <a:spLocks noGrp="1"/>
          </p:cNvSpPr>
          <p:nvPr>
            <p:ph type="title"/>
          </p:nvPr>
        </p:nvSpPr>
        <p:spPr>
          <a:xfrm>
            <a:off x="214313" y="457200"/>
            <a:ext cx="873125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Параллельность плоскостей</a:t>
            </a:r>
          </a:p>
        </p:txBody>
      </p:sp>
      <p:sp>
        <p:nvSpPr>
          <p:cNvPr id="17415" name="Содержимое 2"/>
          <p:cNvSpPr>
            <a:spLocks noGrp="1"/>
          </p:cNvSpPr>
          <p:nvPr>
            <p:ph idx="1"/>
          </p:nvPr>
        </p:nvSpPr>
        <p:spPr>
          <a:xfrm>
            <a:off x="4786313" y="1600200"/>
            <a:ext cx="390048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Дано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  <a:r>
              <a:rPr lang="ru-RU" sz="2800" dirty="0" smtClean="0"/>
              <a:t>плоскости    </a:t>
            </a:r>
            <a:r>
              <a:rPr lang="en-US" sz="2800" dirty="0" smtClean="0"/>
              <a:t>  </a:t>
            </a:r>
            <a:r>
              <a:rPr lang="ru-RU" sz="2800" dirty="0" smtClean="0"/>
              <a:t>и    параллельны,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dirty="0" smtClean="0"/>
              <a:t>a||b</a:t>
            </a:r>
            <a:r>
              <a:rPr lang="ru-RU" sz="2800" i="1" dirty="0" smtClean="0"/>
              <a:t>,  АВ=6 см</a:t>
            </a:r>
          </a:p>
          <a:p>
            <a:pPr eaLnBrk="1" hangingPunct="1">
              <a:buFont typeface="Wingdings" pitchFamily="2" charset="2"/>
              <a:buNone/>
            </a:pPr>
            <a:endParaRPr lang="ru-RU" sz="28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Найти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В</a:t>
            </a:r>
            <a:r>
              <a:rPr lang="ru-RU" sz="2800" i="1" baseline="-25000" dirty="0" smtClean="0"/>
              <a:t>1</a:t>
            </a:r>
            <a:endParaRPr lang="ru-RU" sz="2800" i="1" dirty="0" smtClean="0"/>
          </a:p>
        </p:txBody>
      </p:sp>
      <p:sp>
        <p:nvSpPr>
          <p:cNvPr id="5" name="Параллелограмм 4"/>
          <p:cNvSpPr/>
          <p:nvPr/>
        </p:nvSpPr>
        <p:spPr>
          <a:xfrm>
            <a:off x="1143000" y="2428875"/>
            <a:ext cx="3286125" cy="714375"/>
          </a:xfrm>
          <a:prstGeom prst="parallelogram">
            <a:avLst>
              <a:gd name="adj" fmla="val 64783"/>
            </a:avLst>
          </a:prstGeom>
          <a:solidFill>
            <a:srgbClr val="FCE068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1428750" y="4357688"/>
            <a:ext cx="3286125" cy="714375"/>
          </a:xfrm>
          <a:prstGeom prst="parallelogram">
            <a:avLst>
              <a:gd name="adj" fmla="val 6478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929063" y="2428875"/>
          <a:ext cx="285750" cy="285750"/>
        </p:xfrm>
        <a:graphic>
          <a:graphicData uri="http://schemas.openxmlformats.org/presentationml/2006/ole">
            <p:oleObj spid="_x0000_s1026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286250" y="4357688"/>
          <a:ext cx="285750" cy="357187"/>
        </p:xfrm>
        <a:graphic>
          <a:graphicData uri="http://schemas.openxmlformats.org/presentationml/2006/ole">
            <p:oleObj spid="_x0000_s1027" name="Формула" r:id="rId4" imgW="152280" imgH="20304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464470" y="2250281"/>
            <a:ext cx="785812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964656" y="2321719"/>
            <a:ext cx="785813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750219" y="2893219"/>
            <a:ext cx="428625" cy="7143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286125" y="2928938"/>
            <a:ext cx="357187" cy="714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393031" y="3750469"/>
            <a:ext cx="1500188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893219" y="3750469"/>
            <a:ext cx="1500188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28813" y="2724150"/>
            <a:ext cx="1500187" cy="61913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286000" y="4572000"/>
            <a:ext cx="1500188" cy="61913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2107406" y="4750594"/>
            <a:ext cx="428625" cy="714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607594" y="4822032"/>
            <a:ext cx="428625" cy="7143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035970" y="5393531"/>
            <a:ext cx="785812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536157" y="5393531"/>
            <a:ext cx="785812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0" name="TextBox 31"/>
          <p:cNvSpPr txBox="1">
            <a:spLocks noChangeArrowheads="1"/>
          </p:cNvSpPr>
          <p:nvPr/>
        </p:nvSpPr>
        <p:spPr bwMode="auto">
          <a:xfrm>
            <a:off x="3429000" y="17859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17431" name="TextBox 32"/>
          <p:cNvSpPr txBox="1">
            <a:spLocks noChangeArrowheads="1"/>
          </p:cNvSpPr>
          <p:nvPr/>
        </p:nvSpPr>
        <p:spPr bwMode="auto">
          <a:xfrm>
            <a:off x="1857375" y="17145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7432" name="TextBox 33"/>
          <p:cNvSpPr txBox="1">
            <a:spLocks noChangeArrowheads="1"/>
          </p:cNvSpPr>
          <p:nvPr/>
        </p:nvSpPr>
        <p:spPr bwMode="auto">
          <a:xfrm>
            <a:off x="1428750" y="257175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7433" name="TextBox 34"/>
          <p:cNvSpPr txBox="1">
            <a:spLocks noChangeArrowheads="1"/>
          </p:cNvSpPr>
          <p:nvPr/>
        </p:nvSpPr>
        <p:spPr bwMode="auto">
          <a:xfrm>
            <a:off x="3500438" y="264318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7434" name="TextBox 35"/>
          <p:cNvSpPr txBox="1">
            <a:spLocks noChangeArrowheads="1"/>
          </p:cNvSpPr>
          <p:nvPr/>
        </p:nvSpPr>
        <p:spPr bwMode="auto">
          <a:xfrm>
            <a:off x="1857375" y="457200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17435" name="TextBox 36"/>
          <p:cNvSpPr txBox="1">
            <a:spLocks noChangeArrowheads="1"/>
          </p:cNvSpPr>
          <p:nvPr/>
        </p:nvSpPr>
        <p:spPr bwMode="auto">
          <a:xfrm>
            <a:off x="3786188" y="4500563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7786688" y="1714500"/>
          <a:ext cx="357187" cy="357188"/>
        </p:xfrm>
        <a:graphic>
          <a:graphicData uri="http://schemas.openxmlformats.org/presentationml/2006/ole">
            <p:oleObj spid="_x0000_s1028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17413" name="Object 6"/>
          <p:cNvGraphicFramePr>
            <a:graphicFrameLocks noChangeAspect="1"/>
          </p:cNvGraphicFramePr>
          <p:nvPr/>
        </p:nvGraphicFramePr>
        <p:xfrm>
          <a:off x="4786313" y="2143125"/>
          <a:ext cx="400050" cy="500063"/>
        </p:xfrm>
        <a:graphic>
          <a:graphicData uri="http://schemas.openxmlformats.org/presentationml/2006/ole">
            <p:oleObj spid="_x0000_s1029" name="Формула" r:id="rId6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Заголовок 1"/>
          <p:cNvSpPr>
            <a:spLocks noGrp="1"/>
          </p:cNvSpPr>
          <p:nvPr>
            <p:ph type="title"/>
          </p:nvPr>
        </p:nvSpPr>
        <p:spPr>
          <a:xfrm>
            <a:off x="214313" y="457200"/>
            <a:ext cx="8731250" cy="1143000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Параллельность плоскостей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3" y="1600200"/>
            <a:ext cx="3900487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Дано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  <a:r>
              <a:rPr lang="ru-RU" sz="2800" dirty="0" smtClean="0"/>
              <a:t>плоскости    </a:t>
            </a:r>
            <a:r>
              <a:rPr lang="en-US" sz="2800" dirty="0" smtClean="0"/>
              <a:t>  </a:t>
            </a:r>
            <a:r>
              <a:rPr lang="ru-RU" sz="2800" dirty="0" smtClean="0"/>
              <a:t> и    параллельны, прямые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i="1" dirty="0" smtClean="0"/>
              <a:t>а</a:t>
            </a:r>
            <a:r>
              <a:rPr lang="ru-RU" sz="2800" dirty="0" smtClean="0"/>
              <a:t> и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ru-RU" sz="2800" dirty="0" smtClean="0"/>
              <a:t>пересекаются в точке </a:t>
            </a:r>
            <a:r>
              <a:rPr lang="ru-RU" sz="2800" i="1" dirty="0" smtClean="0"/>
              <a:t>О.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Найти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  <a:r>
              <a:rPr lang="ru-RU" sz="2800" i="1" dirty="0" smtClean="0"/>
              <a:t>ОВ</a:t>
            </a:r>
            <a:r>
              <a:rPr lang="ru-RU" sz="2800" dirty="0" smtClean="0"/>
              <a:t> и </a:t>
            </a:r>
            <a:r>
              <a:rPr lang="ru-RU" sz="2800" i="1" dirty="0" smtClean="0"/>
              <a:t>А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В</a:t>
            </a:r>
            <a:r>
              <a:rPr lang="ru-RU" sz="2800" i="1" baseline="-25000" dirty="0" smtClean="0"/>
              <a:t>1.</a:t>
            </a:r>
            <a:endParaRPr lang="ru-RU" sz="2800" i="1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1143000" y="2428875"/>
            <a:ext cx="3286125" cy="714375"/>
          </a:xfrm>
          <a:prstGeom prst="parallelogram">
            <a:avLst>
              <a:gd name="adj" fmla="val 64783"/>
            </a:avLst>
          </a:prstGeom>
          <a:solidFill>
            <a:srgbClr val="D99694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1143000" y="4929188"/>
            <a:ext cx="3286125" cy="714375"/>
          </a:xfrm>
          <a:prstGeom prst="parallelogram">
            <a:avLst>
              <a:gd name="adj" fmla="val 64783"/>
            </a:avLst>
          </a:prstGeom>
          <a:solidFill>
            <a:srgbClr val="FCE068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29063" y="2428875"/>
          <a:ext cx="285750" cy="285750"/>
        </p:xfrm>
        <a:graphic>
          <a:graphicData uri="http://schemas.openxmlformats.org/presentationml/2006/ole">
            <p:oleObj spid="_x0000_s5122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000500" y="4929188"/>
          <a:ext cx="285750" cy="357187"/>
        </p:xfrm>
        <a:graphic>
          <a:graphicData uri="http://schemas.openxmlformats.org/presentationml/2006/ole">
            <p:oleObj spid="_x0000_s5123" name="Формула" r:id="rId4" imgW="152280" imgH="20304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250157" y="2035969"/>
            <a:ext cx="785812" cy="571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250406" y="2178844"/>
            <a:ext cx="785813" cy="428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1857375" y="2786063"/>
            <a:ext cx="428625" cy="2857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43250" y="2857501"/>
            <a:ext cx="357187" cy="2143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893094" y="3464719"/>
            <a:ext cx="2143125" cy="1500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535907" y="3536156"/>
            <a:ext cx="2071688" cy="1285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28813" y="2714625"/>
            <a:ext cx="1500187" cy="61913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928813" y="5214938"/>
            <a:ext cx="1785937" cy="71437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571625" y="5286376"/>
            <a:ext cx="428625" cy="2857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643313" y="5357812"/>
            <a:ext cx="357188" cy="21431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071563" y="5786438"/>
            <a:ext cx="714375" cy="428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750469" y="5822157"/>
            <a:ext cx="714375" cy="357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6" name="TextBox 31"/>
          <p:cNvSpPr txBox="1">
            <a:spLocks noChangeArrowheads="1"/>
          </p:cNvSpPr>
          <p:nvPr/>
        </p:nvSpPr>
        <p:spPr bwMode="auto">
          <a:xfrm>
            <a:off x="3429000" y="17859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21527" name="TextBox 32"/>
          <p:cNvSpPr txBox="1">
            <a:spLocks noChangeArrowheads="1"/>
          </p:cNvSpPr>
          <p:nvPr/>
        </p:nvSpPr>
        <p:spPr bwMode="auto">
          <a:xfrm>
            <a:off x="1428728" y="1785926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а</a:t>
            </a:r>
          </a:p>
        </p:txBody>
      </p:sp>
      <p:sp>
        <p:nvSpPr>
          <p:cNvPr id="21528" name="TextBox 33"/>
          <p:cNvSpPr txBox="1">
            <a:spLocks noChangeArrowheads="1"/>
          </p:cNvSpPr>
          <p:nvPr/>
        </p:nvSpPr>
        <p:spPr bwMode="auto">
          <a:xfrm>
            <a:off x="1428750" y="257175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21529" name="TextBox 34"/>
          <p:cNvSpPr txBox="1">
            <a:spLocks noChangeArrowheads="1"/>
          </p:cNvSpPr>
          <p:nvPr/>
        </p:nvSpPr>
        <p:spPr bwMode="auto">
          <a:xfrm>
            <a:off x="3500438" y="264318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В</a:t>
            </a:r>
          </a:p>
        </p:txBody>
      </p:sp>
      <p:sp>
        <p:nvSpPr>
          <p:cNvPr id="21530" name="TextBox 35"/>
          <p:cNvSpPr txBox="1">
            <a:spLocks noChangeArrowheads="1"/>
          </p:cNvSpPr>
          <p:nvPr/>
        </p:nvSpPr>
        <p:spPr bwMode="auto">
          <a:xfrm>
            <a:off x="1428750" y="4929188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А</a:t>
            </a:r>
            <a:r>
              <a:rPr lang="ru-RU" sz="2400" b="1" baseline="-25000"/>
              <a:t>1</a:t>
            </a:r>
            <a:endParaRPr lang="ru-RU" sz="2400" b="1"/>
          </a:p>
        </p:txBody>
      </p:sp>
      <p:sp>
        <p:nvSpPr>
          <p:cNvPr id="21531" name="TextBox 36"/>
          <p:cNvSpPr txBox="1">
            <a:spLocks noChangeArrowheads="1"/>
          </p:cNvSpPr>
          <p:nvPr/>
        </p:nvSpPr>
        <p:spPr bwMode="auto">
          <a:xfrm>
            <a:off x="3357563" y="5214938"/>
            <a:ext cx="57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</a:t>
            </a:r>
            <a:r>
              <a:rPr lang="ru-RU" sz="2400" b="1" baseline="-25000"/>
              <a:t>1</a:t>
            </a:r>
            <a:endParaRPr lang="ru-RU" sz="2400" b="1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2571750" y="3286125"/>
            <a:ext cx="785813" cy="500063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3" name="TextBox 63"/>
          <p:cNvSpPr txBox="1">
            <a:spLocks noChangeArrowheads="1"/>
          </p:cNvSpPr>
          <p:nvPr/>
        </p:nvSpPr>
        <p:spPr bwMode="auto">
          <a:xfrm>
            <a:off x="2786063" y="364331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O</a:t>
            </a:r>
            <a:endParaRPr lang="ru-RU" sz="2400" b="1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715272" y="1643050"/>
          <a:ext cx="428625" cy="428625"/>
        </p:xfrm>
        <a:graphic>
          <a:graphicData uri="http://schemas.openxmlformats.org/presentationml/2006/ole">
            <p:oleObj spid="_x0000_s5124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8501090" y="1643050"/>
          <a:ext cx="427037" cy="533400"/>
        </p:xfrm>
        <a:graphic>
          <a:graphicData uri="http://schemas.openxmlformats.org/presentationml/2006/ole">
            <p:oleObj spid="_x0000_s5125" name="Формула" r:id="rId6" imgW="152280" imgH="203040" progId="Equation.3">
              <p:embed/>
            </p:oleObj>
          </a:graphicData>
        </a:graphic>
      </p:graphicFrame>
      <p:sp>
        <p:nvSpPr>
          <p:cNvPr id="21534" name="TextBox 37"/>
          <p:cNvSpPr txBox="1">
            <a:spLocks noChangeArrowheads="1"/>
          </p:cNvSpPr>
          <p:nvPr/>
        </p:nvSpPr>
        <p:spPr bwMode="auto">
          <a:xfrm>
            <a:off x="3286125" y="435768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5</a:t>
            </a:r>
          </a:p>
        </p:txBody>
      </p:sp>
      <p:sp>
        <p:nvSpPr>
          <p:cNvPr id="21535" name="TextBox 38"/>
          <p:cNvSpPr txBox="1">
            <a:spLocks noChangeArrowheads="1"/>
          </p:cNvSpPr>
          <p:nvPr/>
        </p:nvSpPr>
        <p:spPr bwMode="auto">
          <a:xfrm>
            <a:off x="2071688" y="41433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4</a:t>
            </a:r>
          </a:p>
        </p:txBody>
      </p:sp>
      <p:sp>
        <p:nvSpPr>
          <p:cNvPr id="21536" name="TextBox 39"/>
          <p:cNvSpPr txBox="1">
            <a:spLocks noChangeArrowheads="1"/>
          </p:cNvSpPr>
          <p:nvPr/>
        </p:nvSpPr>
        <p:spPr bwMode="auto">
          <a:xfrm>
            <a:off x="2071688" y="32861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3</a:t>
            </a:r>
          </a:p>
        </p:txBody>
      </p:sp>
      <p:sp>
        <p:nvSpPr>
          <p:cNvPr id="21537" name="TextBox 40"/>
          <p:cNvSpPr txBox="1">
            <a:spLocks noChangeArrowheads="1"/>
          </p:cNvSpPr>
          <p:nvPr/>
        </p:nvSpPr>
        <p:spPr bwMode="auto">
          <a:xfrm>
            <a:off x="2357438" y="27146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2750" y="0"/>
            <a:ext cx="873125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Параллельность плоскостей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2000232" y="2571744"/>
            <a:ext cx="3357586" cy="1143008"/>
          </a:xfrm>
          <a:prstGeom prst="parallelogram">
            <a:avLst>
              <a:gd name="adj" fmla="val 575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1214414" y="4500570"/>
            <a:ext cx="3929090" cy="1285884"/>
          </a:xfrm>
          <a:prstGeom prst="parallelogram">
            <a:avLst>
              <a:gd name="adj" fmla="val 47222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714612" y="2000240"/>
            <a:ext cx="1714512" cy="7143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107521" y="2321711"/>
            <a:ext cx="1714512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14678" y="3214686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928926" y="3357562"/>
            <a:ext cx="428628" cy="14287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035951" y="4107661"/>
            <a:ext cx="1500198" cy="5715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000232" y="5214950"/>
            <a:ext cx="785818" cy="35719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821637" y="5965049"/>
            <a:ext cx="571504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714744" y="3429000"/>
            <a:ext cx="571504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321835" y="4393413"/>
            <a:ext cx="1428760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500298" y="5143512"/>
            <a:ext cx="157163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3750463" y="5393545"/>
            <a:ext cx="714380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3857620" y="6000768"/>
            <a:ext cx="642942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лилиния 41"/>
          <p:cNvSpPr/>
          <p:nvPr/>
        </p:nvSpPr>
        <p:spPr>
          <a:xfrm>
            <a:off x="2786063" y="3043238"/>
            <a:ext cx="257175" cy="295746"/>
          </a:xfrm>
          <a:custGeom>
            <a:avLst/>
            <a:gdLst>
              <a:gd name="connsiteX0" fmla="*/ 0 w 257175"/>
              <a:gd name="connsiteY0" fmla="*/ 271462 h 295746"/>
              <a:gd name="connsiteX1" fmla="*/ 42862 w 257175"/>
              <a:gd name="connsiteY1" fmla="*/ 285750 h 295746"/>
              <a:gd name="connsiteX2" fmla="*/ 128587 w 257175"/>
              <a:gd name="connsiteY2" fmla="*/ 214312 h 295746"/>
              <a:gd name="connsiteX3" fmla="*/ 157162 w 257175"/>
              <a:gd name="connsiteY3" fmla="*/ 128587 h 295746"/>
              <a:gd name="connsiteX4" fmla="*/ 228600 w 257175"/>
              <a:gd name="connsiteY4" fmla="*/ 0 h 295746"/>
              <a:gd name="connsiteX5" fmla="*/ 242887 w 257175"/>
              <a:gd name="connsiteY5" fmla="*/ 271462 h 295746"/>
              <a:gd name="connsiteX6" fmla="*/ 228600 w 257175"/>
              <a:gd name="connsiteY6" fmla="*/ 200025 h 295746"/>
              <a:gd name="connsiteX7" fmla="*/ 114300 w 257175"/>
              <a:gd name="connsiteY7" fmla="*/ 128587 h 295746"/>
              <a:gd name="connsiteX8" fmla="*/ 114300 w 257175"/>
              <a:gd name="connsiteY8" fmla="*/ 214312 h 295746"/>
              <a:gd name="connsiteX9" fmla="*/ 171450 w 257175"/>
              <a:gd name="connsiteY9" fmla="*/ 185737 h 295746"/>
              <a:gd name="connsiteX10" fmla="*/ 257175 w 257175"/>
              <a:gd name="connsiteY10" fmla="*/ 100012 h 2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175" h="295746">
                <a:moveTo>
                  <a:pt x="0" y="271462"/>
                </a:moveTo>
                <a:cubicBezTo>
                  <a:pt x="14287" y="276225"/>
                  <a:pt x="27953" y="287880"/>
                  <a:pt x="42862" y="285750"/>
                </a:cubicBezTo>
                <a:cubicBezTo>
                  <a:pt x="85250" y="279695"/>
                  <a:pt x="112482" y="250549"/>
                  <a:pt x="128587" y="214312"/>
                </a:cubicBezTo>
                <a:cubicBezTo>
                  <a:pt x="140820" y="186787"/>
                  <a:pt x="140454" y="153649"/>
                  <a:pt x="157162" y="128587"/>
                </a:cubicBezTo>
                <a:cubicBezTo>
                  <a:pt x="222666" y="30331"/>
                  <a:pt x="203451" y="75442"/>
                  <a:pt x="228600" y="0"/>
                </a:cubicBezTo>
                <a:cubicBezTo>
                  <a:pt x="233362" y="90487"/>
                  <a:pt x="242887" y="180849"/>
                  <a:pt x="242887" y="271462"/>
                </a:cubicBezTo>
                <a:cubicBezTo>
                  <a:pt x="242887" y="295746"/>
                  <a:pt x="241470" y="220618"/>
                  <a:pt x="228600" y="200025"/>
                </a:cubicBezTo>
                <a:cubicBezTo>
                  <a:pt x="211738" y="173046"/>
                  <a:pt x="141474" y="142174"/>
                  <a:pt x="114300" y="128587"/>
                </a:cubicBezTo>
                <a:cubicBezTo>
                  <a:pt x="111919" y="135730"/>
                  <a:pt x="78580" y="207168"/>
                  <a:pt x="114300" y="214312"/>
                </a:cubicBezTo>
                <a:cubicBezTo>
                  <a:pt x="135185" y="218489"/>
                  <a:pt x="152400" y="195262"/>
                  <a:pt x="171450" y="185737"/>
                </a:cubicBezTo>
                <a:cubicBezTo>
                  <a:pt x="233884" y="92087"/>
                  <a:pt x="194257" y="100012"/>
                  <a:pt x="257175" y="1000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114800" y="3014663"/>
            <a:ext cx="200025" cy="376386"/>
          </a:xfrm>
          <a:custGeom>
            <a:avLst/>
            <a:gdLst>
              <a:gd name="connsiteX0" fmla="*/ 14288 w 200025"/>
              <a:gd name="connsiteY0" fmla="*/ 0 h 376386"/>
              <a:gd name="connsiteX1" fmla="*/ 0 w 200025"/>
              <a:gd name="connsiteY1" fmla="*/ 300037 h 376386"/>
              <a:gd name="connsiteX2" fmla="*/ 14288 w 200025"/>
              <a:gd name="connsiteY2" fmla="*/ 71437 h 376386"/>
              <a:gd name="connsiteX3" fmla="*/ 71438 w 200025"/>
              <a:gd name="connsiteY3" fmla="*/ 14287 h 376386"/>
              <a:gd name="connsiteX4" fmla="*/ 57150 w 200025"/>
              <a:gd name="connsiteY4" fmla="*/ 157162 h 376386"/>
              <a:gd name="connsiteX5" fmla="*/ 185738 w 200025"/>
              <a:gd name="connsiteY5" fmla="*/ 200025 h 376386"/>
              <a:gd name="connsiteX6" fmla="*/ 200025 w 200025"/>
              <a:gd name="connsiteY6" fmla="*/ 242887 h 376386"/>
              <a:gd name="connsiteX7" fmla="*/ 185738 w 200025"/>
              <a:gd name="connsiteY7" fmla="*/ 300037 h 376386"/>
              <a:gd name="connsiteX8" fmla="*/ 42863 w 200025"/>
              <a:gd name="connsiteY8" fmla="*/ 328612 h 37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025" h="376386">
                <a:moveTo>
                  <a:pt x="14288" y="0"/>
                </a:moveTo>
                <a:cubicBezTo>
                  <a:pt x="9525" y="100012"/>
                  <a:pt x="0" y="199911"/>
                  <a:pt x="0" y="300037"/>
                </a:cubicBezTo>
                <a:cubicBezTo>
                  <a:pt x="0" y="376386"/>
                  <a:pt x="6295" y="147366"/>
                  <a:pt x="14288" y="71437"/>
                </a:cubicBezTo>
                <a:cubicBezTo>
                  <a:pt x="19830" y="18790"/>
                  <a:pt x="27796" y="28835"/>
                  <a:pt x="71438" y="14287"/>
                </a:cubicBezTo>
                <a:cubicBezTo>
                  <a:pt x="66675" y="61912"/>
                  <a:pt x="45542" y="110728"/>
                  <a:pt x="57150" y="157162"/>
                </a:cubicBezTo>
                <a:cubicBezTo>
                  <a:pt x="63376" y="182068"/>
                  <a:pt x="176243" y="198126"/>
                  <a:pt x="185738" y="200025"/>
                </a:cubicBezTo>
                <a:cubicBezTo>
                  <a:pt x="190500" y="214312"/>
                  <a:pt x="200025" y="227827"/>
                  <a:pt x="200025" y="242887"/>
                </a:cubicBezTo>
                <a:cubicBezTo>
                  <a:pt x="200025" y="262523"/>
                  <a:pt x="196630" y="283699"/>
                  <a:pt x="185738" y="300037"/>
                </a:cubicBezTo>
                <a:cubicBezTo>
                  <a:pt x="154360" y="347104"/>
                  <a:pt x="83897" y="328612"/>
                  <a:pt x="42863" y="3286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2203571" y="4855582"/>
            <a:ext cx="239592" cy="266585"/>
          </a:xfrm>
          <a:custGeom>
            <a:avLst/>
            <a:gdLst>
              <a:gd name="connsiteX0" fmla="*/ 239592 w 239592"/>
              <a:gd name="connsiteY0" fmla="*/ 59318 h 266585"/>
              <a:gd name="connsiteX1" fmla="*/ 125292 w 239592"/>
              <a:gd name="connsiteY1" fmla="*/ 2168 h 266585"/>
              <a:gd name="connsiteX2" fmla="*/ 68142 w 239592"/>
              <a:gd name="connsiteY2" fmla="*/ 16456 h 266585"/>
              <a:gd name="connsiteX3" fmla="*/ 25279 w 239592"/>
              <a:gd name="connsiteY3" fmla="*/ 173618 h 266585"/>
              <a:gd name="connsiteX4" fmla="*/ 82429 w 239592"/>
              <a:gd name="connsiteY4" fmla="*/ 259343 h 266585"/>
              <a:gd name="connsiteX5" fmla="*/ 225304 w 239592"/>
              <a:gd name="connsiteY5" fmla="*/ 259343 h 26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592" h="266585">
                <a:moveTo>
                  <a:pt x="239592" y="59318"/>
                </a:moveTo>
                <a:cubicBezTo>
                  <a:pt x="205813" y="36799"/>
                  <a:pt x="167233" y="6828"/>
                  <a:pt x="125292" y="2168"/>
                </a:cubicBezTo>
                <a:cubicBezTo>
                  <a:pt x="105776" y="0"/>
                  <a:pt x="87192" y="11693"/>
                  <a:pt x="68142" y="16456"/>
                </a:cubicBezTo>
                <a:cubicBezTo>
                  <a:pt x="0" y="118669"/>
                  <a:pt x="2505" y="71134"/>
                  <a:pt x="25279" y="173618"/>
                </a:cubicBezTo>
                <a:cubicBezTo>
                  <a:pt x="33620" y="211153"/>
                  <a:pt x="32071" y="251596"/>
                  <a:pt x="82429" y="259343"/>
                </a:cubicBezTo>
                <a:cubicBezTo>
                  <a:pt x="129500" y="266585"/>
                  <a:pt x="177679" y="259343"/>
                  <a:pt x="225304" y="2593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4152622" y="4971203"/>
            <a:ext cx="334703" cy="329460"/>
          </a:xfrm>
          <a:custGeom>
            <a:avLst/>
            <a:gdLst>
              <a:gd name="connsiteX0" fmla="*/ 233641 w 334703"/>
              <a:gd name="connsiteY0" fmla="*/ 29422 h 329460"/>
              <a:gd name="connsiteX1" fmla="*/ 219353 w 334703"/>
              <a:gd name="connsiteY1" fmla="*/ 72285 h 329460"/>
              <a:gd name="connsiteX2" fmla="*/ 205066 w 334703"/>
              <a:gd name="connsiteY2" fmla="*/ 143722 h 329460"/>
              <a:gd name="connsiteX3" fmla="*/ 162203 w 334703"/>
              <a:gd name="connsiteY3" fmla="*/ 186585 h 329460"/>
              <a:gd name="connsiteX4" fmla="*/ 133628 w 334703"/>
              <a:gd name="connsiteY4" fmla="*/ 229447 h 329460"/>
              <a:gd name="connsiteX5" fmla="*/ 119341 w 334703"/>
              <a:gd name="connsiteY5" fmla="*/ 272310 h 329460"/>
              <a:gd name="connsiteX6" fmla="*/ 119341 w 334703"/>
              <a:gd name="connsiteY6" fmla="*/ 286597 h 329460"/>
              <a:gd name="connsiteX7" fmla="*/ 205066 w 334703"/>
              <a:gd name="connsiteY7" fmla="*/ 329460 h 329460"/>
              <a:gd name="connsiteX8" fmla="*/ 276503 w 334703"/>
              <a:gd name="connsiteY8" fmla="*/ 315172 h 329460"/>
              <a:gd name="connsiteX9" fmla="*/ 305078 w 334703"/>
              <a:gd name="connsiteY9" fmla="*/ 272310 h 329460"/>
              <a:gd name="connsiteX10" fmla="*/ 305078 w 334703"/>
              <a:gd name="connsiteY10" fmla="*/ 86572 h 329460"/>
              <a:gd name="connsiteX11" fmla="*/ 276503 w 334703"/>
              <a:gd name="connsiteY11" fmla="*/ 43710 h 329460"/>
              <a:gd name="connsiteX12" fmla="*/ 233641 w 334703"/>
              <a:gd name="connsiteY12" fmla="*/ 29422 h 329460"/>
              <a:gd name="connsiteX13" fmla="*/ 176491 w 334703"/>
              <a:gd name="connsiteY13" fmla="*/ 847 h 329460"/>
              <a:gd name="connsiteX14" fmla="*/ 33616 w 334703"/>
              <a:gd name="connsiteY14" fmla="*/ 15135 h 329460"/>
              <a:gd name="connsiteX15" fmla="*/ 5041 w 334703"/>
              <a:gd name="connsiteY15" fmla="*/ 57997 h 329460"/>
              <a:gd name="connsiteX16" fmla="*/ 62191 w 334703"/>
              <a:gd name="connsiteY16" fmla="*/ 143722 h 329460"/>
              <a:gd name="connsiteX17" fmla="*/ 119341 w 334703"/>
              <a:gd name="connsiteY17" fmla="*/ 158010 h 329460"/>
              <a:gd name="connsiteX18" fmla="*/ 76478 w 334703"/>
              <a:gd name="connsiteY18" fmla="*/ 172297 h 32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4703" h="329460">
                <a:moveTo>
                  <a:pt x="233641" y="29422"/>
                </a:moveTo>
                <a:cubicBezTo>
                  <a:pt x="228878" y="43710"/>
                  <a:pt x="223006" y="57674"/>
                  <a:pt x="219353" y="72285"/>
                </a:cubicBezTo>
                <a:cubicBezTo>
                  <a:pt x="213463" y="95844"/>
                  <a:pt x="215926" y="122002"/>
                  <a:pt x="205066" y="143722"/>
                </a:cubicBezTo>
                <a:cubicBezTo>
                  <a:pt x="196030" y="161795"/>
                  <a:pt x="175138" y="171063"/>
                  <a:pt x="162203" y="186585"/>
                </a:cubicBezTo>
                <a:cubicBezTo>
                  <a:pt x="151210" y="199776"/>
                  <a:pt x="143153" y="215160"/>
                  <a:pt x="133628" y="229447"/>
                </a:cubicBezTo>
                <a:cubicBezTo>
                  <a:pt x="128866" y="243735"/>
                  <a:pt x="128749" y="260550"/>
                  <a:pt x="119341" y="272310"/>
                </a:cubicBezTo>
                <a:cubicBezTo>
                  <a:pt x="99199" y="297488"/>
                  <a:pt x="29270" y="316622"/>
                  <a:pt x="119341" y="286597"/>
                </a:cubicBezTo>
                <a:cubicBezTo>
                  <a:pt x="141012" y="301045"/>
                  <a:pt x="175490" y="329460"/>
                  <a:pt x="205066" y="329460"/>
                </a:cubicBezTo>
                <a:cubicBezTo>
                  <a:pt x="229350" y="329460"/>
                  <a:pt x="252691" y="319935"/>
                  <a:pt x="276503" y="315172"/>
                </a:cubicBezTo>
                <a:cubicBezTo>
                  <a:pt x="286028" y="300885"/>
                  <a:pt x="297399" y="287668"/>
                  <a:pt x="305078" y="272310"/>
                </a:cubicBezTo>
                <a:cubicBezTo>
                  <a:pt x="334703" y="213061"/>
                  <a:pt x="320225" y="152208"/>
                  <a:pt x="305078" y="86572"/>
                </a:cubicBezTo>
                <a:cubicBezTo>
                  <a:pt x="301217" y="69840"/>
                  <a:pt x="289911" y="54437"/>
                  <a:pt x="276503" y="43710"/>
                </a:cubicBezTo>
                <a:cubicBezTo>
                  <a:pt x="264743" y="34302"/>
                  <a:pt x="247484" y="35355"/>
                  <a:pt x="233641" y="29422"/>
                </a:cubicBezTo>
                <a:cubicBezTo>
                  <a:pt x="214065" y="21032"/>
                  <a:pt x="195541" y="10372"/>
                  <a:pt x="176491" y="847"/>
                </a:cubicBezTo>
                <a:cubicBezTo>
                  <a:pt x="128866" y="5610"/>
                  <a:pt x="79022" y="0"/>
                  <a:pt x="33616" y="15135"/>
                </a:cubicBezTo>
                <a:cubicBezTo>
                  <a:pt x="17326" y="20565"/>
                  <a:pt x="7864" y="41059"/>
                  <a:pt x="5041" y="57997"/>
                </a:cubicBezTo>
                <a:cubicBezTo>
                  <a:pt x="0" y="88240"/>
                  <a:pt x="43181" y="132859"/>
                  <a:pt x="62191" y="143722"/>
                </a:cubicBezTo>
                <a:cubicBezTo>
                  <a:pt x="79240" y="153464"/>
                  <a:pt x="100291" y="153247"/>
                  <a:pt x="119341" y="158010"/>
                </a:cubicBezTo>
                <a:lnTo>
                  <a:pt x="76478" y="17229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4114800" y="1371600"/>
            <a:ext cx="271463" cy="367394"/>
          </a:xfrm>
          <a:custGeom>
            <a:avLst/>
            <a:gdLst>
              <a:gd name="connsiteX0" fmla="*/ 14288 w 271463"/>
              <a:gd name="connsiteY0" fmla="*/ 0 h 367394"/>
              <a:gd name="connsiteX1" fmla="*/ 28575 w 271463"/>
              <a:gd name="connsiteY1" fmla="*/ 328613 h 367394"/>
              <a:gd name="connsiteX2" fmla="*/ 42863 w 271463"/>
              <a:gd name="connsiteY2" fmla="*/ 285750 h 367394"/>
              <a:gd name="connsiteX3" fmla="*/ 71438 w 271463"/>
              <a:gd name="connsiteY3" fmla="*/ 142875 h 367394"/>
              <a:gd name="connsiteX4" fmla="*/ 100013 w 271463"/>
              <a:gd name="connsiteY4" fmla="*/ 57150 h 367394"/>
              <a:gd name="connsiteX5" fmla="*/ 142875 w 271463"/>
              <a:gd name="connsiteY5" fmla="*/ 42863 h 367394"/>
              <a:gd name="connsiteX6" fmla="*/ 100013 w 271463"/>
              <a:gd name="connsiteY6" fmla="*/ 71438 h 367394"/>
              <a:gd name="connsiteX7" fmla="*/ 57150 w 271463"/>
              <a:gd name="connsiteY7" fmla="*/ 157163 h 367394"/>
              <a:gd name="connsiteX8" fmla="*/ 71438 w 271463"/>
              <a:gd name="connsiteY8" fmla="*/ 171450 h 367394"/>
              <a:gd name="connsiteX9" fmla="*/ 128588 w 271463"/>
              <a:gd name="connsiteY9" fmla="*/ 185738 h 367394"/>
              <a:gd name="connsiteX10" fmla="*/ 171450 w 271463"/>
              <a:gd name="connsiteY10" fmla="*/ 328613 h 367394"/>
              <a:gd name="connsiteX11" fmla="*/ 214313 w 271463"/>
              <a:gd name="connsiteY11" fmla="*/ 357188 h 367394"/>
              <a:gd name="connsiteX12" fmla="*/ 271463 w 271463"/>
              <a:gd name="connsiteY12" fmla="*/ 328613 h 36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463" h="367394">
                <a:moveTo>
                  <a:pt x="14288" y="0"/>
                </a:moveTo>
                <a:cubicBezTo>
                  <a:pt x="19050" y="109538"/>
                  <a:pt x="17665" y="219516"/>
                  <a:pt x="28575" y="328613"/>
                </a:cubicBezTo>
                <a:cubicBezTo>
                  <a:pt x="30074" y="343599"/>
                  <a:pt x="38726" y="300231"/>
                  <a:pt x="42863" y="285750"/>
                </a:cubicBezTo>
                <a:cubicBezTo>
                  <a:pt x="90350" y="119546"/>
                  <a:pt x="15308" y="367394"/>
                  <a:pt x="71438" y="142875"/>
                </a:cubicBezTo>
                <a:cubicBezTo>
                  <a:pt x="78743" y="113654"/>
                  <a:pt x="71438" y="66675"/>
                  <a:pt x="100013" y="57150"/>
                </a:cubicBezTo>
                <a:lnTo>
                  <a:pt x="142875" y="42863"/>
                </a:lnTo>
                <a:lnTo>
                  <a:pt x="100013" y="71438"/>
                </a:lnTo>
                <a:cubicBezTo>
                  <a:pt x="18122" y="194273"/>
                  <a:pt x="116303" y="38858"/>
                  <a:pt x="57150" y="157163"/>
                </a:cubicBezTo>
                <a:cubicBezTo>
                  <a:pt x="33337" y="204788"/>
                  <a:pt x="0" y="219075"/>
                  <a:pt x="71438" y="171450"/>
                </a:cubicBezTo>
                <a:cubicBezTo>
                  <a:pt x="90488" y="176213"/>
                  <a:pt x="112250" y="174846"/>
                  <a:pt x="128588" y="185738"/>
                </a:cubicBezTo>
                <a:cubicBezTo>
                  <a:pt x="176543" y="217708"/>
                  <a:pt x="153362" y="287915"/>
                  <a:pt x="171450" y="328613"/>
                </a:cubicBezTo>
                <a:cubicBezTo>
                  <a:pt x="178424" y="344305"/>
                  <a:pt x="200025" y="347663"/>
                  <a:pt x="214313" y="357188"/>
                </a:cubicBezTo>
                <a:cubicBezTo>
                  <a:pt x="263565" y="340770"/>
                  <a:pt x="246525" y="353549"/>
                  <a:pt x="271463" y="3286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2256945" y="3386138"/>
            <a:ext cx="200505" cy="185737"/>
          </a:xfrm>
          <a:custGeom>
            <a:avLst/>
            <a:gdLst>
              <a:gd name="connsiteX0" fmla="*/ 100493 w 200505"/>
              <a:gd name="connsiteY0" fmla="*/ 0 h 185737"/>
              <a:gd name="connsiteX1" fmla="*/ 86205 w 200505"/>
              <a:gd name="connsiteY1" fmla="*/ 100012 h 185737"/>
              <a:gd name="connsiteX2" fmla="*/ 57630 w 200505"/>
              <a:gd name="connsiteY2" fmla="*/ 185737 h 185737"/>
              <a:gd name="connsiteX3" fmla="*/ 29055 w 200505"/>
              <a:gd name="connsiteY3" fmla="*/ 142875 h 185737"/>
              <a:gd name="connsiteX4" fmla="*/ 14768 w 200505"/>
              <a:gd name="connsiteY4" fmla="*/ 100012 h 185737"/>
              <a:gd name="connsiteX5" fmla="*/ 100493 w 200505"/>
              <a:gd name="connsiteY5" fmla="*/ 128587 h 185737"/>
              <a:gd name="connsiteX6" fmla="*/ 186218 w 200505"/>
              <a:gd name="connsiteY6" fmla="*/ 171450 h 185737"/>
              <a:gd name="connsiteX7" fmla="*/ 200505 w 200505"/>
              <a:gd name="connsiteY7" fmla="*/ 171450 h 18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505" h="185737">
                <a:moveTo>
                  <a:pt x="100493" y="0"/>
                </a:moveTo>
                <a:cubicBezTo>
                  <a:pt x="95730" y="33337"/>
                  <a:pt x="93777" y="67199"/>
                  <a:pt x="86205" y="100012"/>
                </a:cubicBezTo>
                <a:cubicBezTo>
                  <a:pt x="79432" y="129361"/>
                  <a:pt x="57630" y="185737"/>
                  <a:pt x="57630" y="185737"/>
                </a:cubicBezTo>
                <a:cubicBezTo>
                  <a:pt x="48105" y="171450"/>
                  <a:pt x="36734" y="158234"/>
                  <a:pt x="29055" y="142875"/>
                </a:cubicBezTo>
                <a:cubicBezTo>
                  <a:pt x="22320" y="129404"/>
                  <a:pt x="0" y="102966"/>
                  <a:pt x="14768" y="100012"/>
                </a:cubicBezTo>
                <a:cubicBezTo>
                  <a:pt x="44304" y="94105"/>
                  <a:pt x="100493" y="128587"/>
                  <a:pt x="100493" y="128587"/>
                </a:cubicBezTo>
                <a:cubicBezTo>
                  <a:pt x="142398" y="156524"/>
                  <a:pt x="138895" y="159619"/>
                  <a:pt x="186218" y="171450"/>
                </a:cubicBezTo>
                <a:cubicBezTo>
                  <a:pt x="190838" y="172605"/>
                  <a:pt x="195743" y="171450"/>
                  <a:pt x="200505" y="171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271588" y="5538788"/>
            <a:ext cx="390663" cy="504825"/>
          </a:xfrm>
          <a:custGeom>
            <a:avLst/>
            <a:gdLst>
              <a:gd name="connsiteX0" fmla="*/ 0 w 390663"/>
              <a:gd name="connsiteY0" fmla="*/ 504825 h 504825"/>
              <a:gd name="connsiteX1" fmla="*/ 42862 w 390663"/>
              <a:gd name="connsiteY1" fmla="*/ 490537 h 504825"/>
              <a:gd name="connsiteX2" fmla="*/ 71437 w 390663"/>
              <a:gd name="connsiteY2" fmla="*/ 347662 h 504825"/>
              <a:gd name="connsiteX3" fmla="*/ 85725 w 390663"/>
              <a:gd name="connsiteY3" fmla="*/ 304800 h 504825"/>
              <a:gd name="connsiteX4" fmla="*/ 114300 w 390663"/>
              <a:gd name="connsiteY4" fmla="*/ 261937 h 504825"/>
              <a:gd name="connsiteX5" fmla="*/ 128587 w 390663"/>
              <a:gd name="connsiteY5" fmla="*/ 219075 h 504825"/>
              <a:gd name="connsiteX6" fmla="*/ 185737 w 390663"/>
              <a:gd name="connsiteY6" fmla="*/ 133350 h 504825"/>
              <a:gd name="connsiteX7" fmla="*/ 228600 w 390663"/>
              <a:gd name="connsiteY7" fmla="*/ 47625 h 504825"/>
              <a:gd name="connsiteX8" fmla="*/ 328612 w 390663"/>
              <a:gd name="connsiteY8" fmla="*/ 4762 h 504825"/>
              <a:gd name="connsiteX9" fmla="*/ 385762 w 390663"/>
              <a:gd name="connsiteY9" fmla="*/ 19050 h 504825"/>
              <a:gd name="connsiteX10" fmla="*/ 342900 w 390663"/>
              <a:gd name="connsiteY10" fmla="*/ 61912 h 504825"/>
              <a:gd name="connsiteX11" fmla="*/ 285750 w 390663"/>
              <a:gd name="connsiteY11" fmla="*/ 76200 h 504825"/>
              <a:gd name="connsiteX12" fmla="*/ 242887 w 390663"/>
              <a:gd name="connsiteY12" fmla="*/ 90487 h 504825"/>
              <a:gd name="connsiteX13" fmla="*/ 342900 w 390663"/>
              <a:gd name="connsiteY13" fmla="*/ 133350 h 504825"/>
              <a:gd name="connsiteX14" fmla="*/ 314325 w 390663"/>
              <a:gd name="connsiteY14" fmla="*/ 247650 h 504825"/>
              <a:gd name="connsiteX15" fmla="*/ 271462 w 390663"/>
              <a:gd name="connsiteY15" fmla="*/ 276225 h 504825"/>
              <a:gd name="connsiteX16" fmla="*/ 157162 w 390663"/>
              <a:gd name="connsiteY16" fmla="*/ 233362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0663" h="504825">
                <a:moveTo>
                  <a:pt x="0" y="504825"/>
                </a:moveTo>
                <a:cubicBezTo>
                  <a:pt x="14287" y="500062"/>
                  <a:pt x="36630" y="504247"/>
                  <a:pt x="42862" y="490537"/>
                </a:cubicBezTo>
                <a:cubicBezTo>
                  <a:pt x="62959" y="446322"/>
                  <a:pt x="56078" y="393738"/>
                  <a:pt x="71437" y="347662"/>
                </a:cubicBezTo>
                <a:cubicBezTo>
                  <a:pt x="76200" y="333375"/>
                  <a:pt x="78990" y="318270"/>
                  <a:pt x="85725" y="304800"/>
                </a:cubicBezTo>
                <a:cubicBezTo>
                  <a:pt x="93404" y="289441"/>
                  <a:pt x="104775" y="276225"/>
                  <a:pt x="114300" y="261937"/>
                </a:cubicBezTo>
                <a:cubicBezTo>
                  <a:pt x="119062" y="247650"/>
                  <a:pt x="121273" y="232240"/>
                  <a:pt x="128587" y="219075"/>
                </a:cubicBezTo>
                <a:cubicBezTo>
                  <a:pt x="145265" y="189054"/>
                  <a:pt x="174877" y="165930"/>
                  <a:pt x="185737" y="133350"/>
                </a:cubicBezTo>
                <a:cubicBezTo>
                  <a:pt x="195489" y="104095"/>
                  <a:pt x="203034" y="68930"/>
                  <a:pt x="228600" y="47625"/>
                </a:cubicBezTo>
                <a:cubicBezTo>
                  <a:pt x="252139" y="28009"/>
                  <a:pt x="298836" y="14688"/>
                  <a:pt x="328612" y="4762"/>
                </a:cubicBezTo>
                <a:cubicBezTo>
                  <a:pt x="347662" y="9525"/>
                  <a:pt x="380999" y="0"/>
                  <a:pt x="385762" y="19050"/>
                </a:cubicBezTo>
                <a:cubicBezTo>
                  <a:pt x="390663" y="38652"/>
                  <a:pt x="360443" y="51887"/>
                  <a:pt x="342900" y="61912"/>
                </a:cubicBezTo>
                <a:cubicBezTo>
                  <a:pt x="325851" y="71654"/>
                  <a:pt x="304631" y="70806"/>
                  <a:pt x="285750" y="76200"/>
                </a:cubicBezTo>
                <a:cubicBezTo>
                  <a:pt x="271269" y="80337"/>
                  <a:pt x="257175" y="85725"/>
                  <a:pt x="242887" y="90487"/>
                </a:cubicBezTo>
                <a:cubicBezTo>
                  <a:pt x="257676" y="94184"/>
                  <a:pt x="335310" y="106786"/>
                  <a:pt x="342900" y="133350"/>
                </a:cubicBezTo>
                <a:cubicBezTo>
                  <a:pt x="343461" y="135314"/>
                  <a:pt x="325250" y="233994"/>
                  <a:pt x="314325" y="247650"/>
                </a:cubicBezTo>
                <a:cubicBezTo>
                  <a:pt x="303598" y="261059"/>
                  <a:pt x="285750" y="266700"/>
                  <a:pt x="271462" y="276225"/>
                </a:cubicBezTo>
                <a:cubicBezTo>
                  <a:pt x="175634" y="244282"/>
                  <a:pt x="212678" y="261121"/>
                  <a:pt x="157162" y="2333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5500694" y="1285860"/>
            <a:ext cx="31432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Дано: </a:t>
            </a:r>
            <a:r>
              <a:rPr lang="el-GR" sz="4000" dirty="0" smtClean="0"/>
              <a:t>α</a:t>
            </a:r>
            <a:r>
              <a:rPr lang="en-US" sz="4000" dirty="0" smtClean="0"/>
              <a:t>||</a:t>
            </a:r>
            <a:r>
              <a:rPr lang="el-GR" sz="4000" dirty="0" smtClean="0"/>
              <a:t>β</a:t>
            </a:r>
            <a:endParaRPr lang="ru-RU" sz="4000" dirty="0" smtClean="0"/>
          </a:p>
          <a:p>
            <a:r>
              <a:rPr lang="en-US" sz="4000" dirty="0" smtClean="0"/>
              <a:t>KC=14 </a:t>
            </a:r>
            <a:r>
              <a:rPr lang="ru-RU" sz="4000" dirty="0" smtClean="0"/>
              <a:t>см</a:t>
            </a:r>
            <a:r>
              <a:rPr lang="en-US" sz="4000" dirty="0" smtClean="0"/>
              <a:t>, BD=5</a:t>
            </a:r>
            <a:r>
              <a:rPr lang="ru-RU" sz="4000" dirty="0" smtClean="0"/>
              <a:t> см,</a:t>
            </a:r>
            <a:r>
              <a:rPr lang="en-US" sz="4000" dirty="0" smtClean="0"/>
              <a:t> KB=AC</a:t>
            </a:r>
          </a:p>
          <a:p>
            <a:r>
              <a:rPr lang="ru-RU" sz="4000" dirty="0" smtClean="0"/>
              <a:t>Найти: </a:t>
            </a:r>
            <a:r>
              <a:rPr lang="en-US" sz="4000" dirty="0" smtClean="0"/>
              <a:t>KD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460</Words>
  <Application>Microsoft Office PowerPoint</Application>
  <PresentationFormat>Экран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Поток</vt:lpstr>
      <vt:lpstr>Формула</vt:lpstr>
      <vt:lpstr>Решение задач по теме  «Параллельность плоскостей.  Тетраэдр и параллелепипед».  </vt:lpstr>
      <vt:lpstr>Цели урока: </vt:lpstr>
      <vt:lpstr>Проверка домашнего задания</vt:lpstr>
      <vt:lpstr>Слайд 4</vt:lpstr>
      <vt:lpstr>Параллельность плоскостей</vt:lpstr>
      <vt:lpstr>Параллельность плоскостей</vt:lpstr>
      <vt:lpstr>Параллельность плоскостей</vt:lpstr>
      <vt:lpstr>Параллельность плоскостей</vt:lpstr>
      <vt:lpstr>Слайд 9</vt:lpstr>
      <vt:lpstr>Построить сечение параллелепипеда плоскостью MNK, если М – середина D1C1, N – середина A1D1, K - середина AA1 </vt:lpstr>
      <vt:lpstr>Слайд 11</vt:lpstr>
      <vt:lpstr>Найди ошибку</vt:lpstr>
      <vt:lpstr>Найди ошибку</vt:lpstr>
      <vt:lpstr>Самостоятельная работа</vt:lpstr>
      <vt:lpstr>Проверка </vt:lpstr>
      <vt:lpstr>Домашнее задание</vt:lpstr>
      <vt:lpstr>Рефлексия 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обобщения и систематизации знаний по темам «Параллельность плоскостей» и «Построение сечений в тетраэдре и параллелепипеде»</dc:title>
  <dc:creator>123</dc:creator>
  <cp:lastModifiedBy>Админ</cp:lastModifiedBy>
  <cp:revision>39</cp:revision>
  <dcterms:created xsi:type="dcterms:W3CDTF">2012-11-17T16:54:58Z</dcterms:created>
  <dcterms:modified xsi:type="dcterms:W3CDTF">2012-11-26T13:14:02Z</dcterms:modified>
</cp:coreProperties>
</file>