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87" r:id="rId4"/>
    <p:sldId id="258" r:id="rId5"/>
    <p:sldId id="263" r:id="rId6"/>
    <p:sldId id="261" r:id="rId7"/>
    <p:sldId id="264" r:id="rId8"/>
    <p:sldId id="265" r:id="rId9"/>
    <p:sldId id="268" r:id="rId10"/>
    <p:sldId id="266" r:id="rId11"/>
    <p:sldId id="267" r:id="rId12"/>
    <p:sldId id="269" r:id="rId13"/>
    <p:sldId id="271" r:id="rId14"/>
    <p:sldId id="285" r:id="rId15"/>
    <p:sldId id="272" r:id="rId16"/>
    <p:sldId id="273" r:id="rId17"/>
    <p:sldId id="277" r:id="rId18"/>
    <p:sldId id="278" r:id="rId19"/>
    <p:sldId id="274" r:id="rId20"/>
    <p:sldId id="279" r:id="rId21"/>
    <p:sldId id="275" r:id="rId22"/>
    <p:sldId id="280" r:id="rId23"/>
    <p:sldId id="282" r:id="rId24"/>
    <p:sldId id="281" r:id="rId25"/>
    <p:sldId id="283" r:id="rId26"/>
    <p:sldId id="276" r:id="rId27"/>
    <p:sldId id="260" r:id="rId28"/>
    <p:sldId id="270" r:id="rId29"/>
    <p:sldId id="284" r:id="rId30"/>
    <p:sldId id="286" r:id="rId31"/>
    <p:sldId id="262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A0B0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932B00-BFCA-434A-BBAC-2C58E01DAFF6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F39A84-E244-4BCA-8D04-83779583EF8F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Революционное направление</a:t>
          </a:r>
          <a:endParaRPr lang="ru-RU" sz="2000" b="1" dirty="0">
            <a:solidFill>
              <a:schemeClr val="tx1"/>
            </a:solidFill>
          </a:endParaRPr>
        </a:p>
      </dgm:t>
    </dgm:pt>
    <dgm:pt modelId="{39B8F8B7-1AB3-4925-BE33-275841BFF988}" type="parTrans" cxnId="{30EF8051-1E8C-40DF-9256-A6A152FF7FFC}">
      <dgm:prSet/>
      <dgm:spPr/>
      <dgm:t>
        <a:bodyPr/>
        <a:lstStyle/>
        <a:p>
          <a:endParaRPr lang="ru-RU"/>
        </a:p>
      </dgm:t>
    </dgm:pt>
    <dgm:pt modelId="{FC0DC0C6-34D6-4A6F-A0B7-16F19C273A6E}" type="sibTrans" cxnId="{30EF8051-1E8C-40DF-9256-A6A152FF7FFC}">
      <dgm:prSet/>
      <dgm:spPr/>
      <dgm:t>
        <a:bodyPr/>
        <a:lstStyle/>
        <a:p>
          <a:endParaRPr lang="ru-RU"/>
        </a:p>
      </dgm:t>
    </dgm:pt>
    <dgm:pt modelId="{E61206C9-8D3D-4FC3-A9EA-D2CE70BE7C09}">
      <dgm:prSet phldrT="[Текст]"/>
      <dgm:spPr/>
      <dgm:t>
        <a:bodyPr/>
        <a:lstStyle/>
        <a:p>
          <a:r>
            <a:rPr lang="ru-RU" dirty="0" smtClean="0"/>
            <a:t>1902 год Образование </a:t>
          </a:r>
          <a:r>
            <a:rPr lang="ru-RU" b="1" u="sng" dirty="0" smtClean="0"/>
            <a:t>Партии социалистов-революционеров (эсеров)</a:t>
          </a:r>
          <a:endParaRPr lang="ru-RU" b="1" u="sng" dirty="0"/>
        </a:p>
      </dgm:t>
    </dgm:pt>
    <dgm:pt modelId="{01EA20D3-B345-4488-8FA3-485C118E16E8}" type="parTrans" cxnId="{D149A43F-8E70-48EC-B3C3-33BB95E34A92}">
      <dgm:prSet/>
      <dgm:spPr/>
      <dgm:t>
        <a:bodyPr/>
        <a:lstStyle/>
        <a:p>
          <a:endParaRPr lang="ru-RU"/>
        </a:p>
      </dgm:t>
    </dgm:pt>
    <dgm:pt modelId="{8E3DBC6B-6502-46B3-8DBD-0E32ED65241B}" type="sibTrans" cxnId="{D149A43F-8E70-48EC-B3C3-33BB95E34A92}">
      <dgm:prSet/>
      <dgm:spPr/>
      <dgm:t>
        <a:bodyPr/>
        <a:lstStyle/>
        <a:p>
          <a:endParaRPr lang="ru-RU"/>
        </a:p>
      </dgm:t>
    </dgm:pt>
    <dgm:pt modelId="{1D7F1E5F-FA6A-46A1-8BD4-A6EC22573AF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Анархистское направление</a:t>
          </a:r>
          <a:endParaRPr lang="ru-RU" sz="2000" b="1" dirty="0">
            <a:solidFill>
              <a:schemeClr val="tx1"/>
            </a:solidFill>
          </a:endParaRPr>
        </a:p>
      </dgm:t>
    </dgm:pt>
    <dgm:pt modelId="{9293D857-685C-47DE-ADD3-072247DCB0D3}" type="parTrans" cxnId="{E510DA87-F3E4-4F65-85AC-81A73E58A8BB}">
      <dgm:prSet/>
      <dgm:spPr/>
      <dgm:t>
        <a:bodyPr/>
        <a:lstStyle/>
        <a:p>
          <a:endParaRPr lang="ru-RU"/>
        </a:p>
      </dgm:t>
    </dgm:pt>
    <dgm:pt modelId="{564F33DB-00F2-471A-8311-CB26CB2ADBDA}" type="sibTrans" cxnId="{E510DA87-F3E4-4F65-85AC-81A73E58A8BB}">
      <dgm:prSet/>
      <dgm:spPr/>
      <dgm:t>
        <a:bodyPr/>
        <a:lstStyle/>
        <a:p>
          <a:endParaRPr lang="ru-RU"/>
        </a:p>
      </dgm:t>
    </dgm:pt>
    <dgm:pt modelId="{01F9D682-2748-4E2D-99FC-07E7C1263DE1}">
      <dgm:prSet phldrT="[Текст]" custT="1"/>
      <dgm:spPr/>
      <dgm:t>
        <a:bodyPr/>
        <a:lstStyle/>
        <a:p>
          <a:r>
            <a:rPr lang="ru-RU" sz="2000" b="1" dirty="0" smtClean="0"/>
            <a:t>Либеральное направление</a:t>
          </a:r>
          <a:endParaRPr lang="ru-RU" sz="2000" b="1" dirty="0"/>
        </a:p>
      </dgm:t>
    </dgm:pt>
    <dgm:pt modelId="{F2C00122-FA27-452F-8F0D-2681D3C44F68}" type="parTrans" cxnId="{A58AB5FC-D470-4512-8779-4F4B0DB872F4}">
      <dgm:prSet/>
      <dgm:spPr/>
      <dgm:t>
        <a:bodyPr/>
        <a:lstStyle/>
        <a:p>
          <a:endParaRPr lang="ru-RU"/>
        </a:p>
      </dgm:t>
    </dgm:pt>
    <dgm:pt modelId="{13A55AE4-E7DD-4F54-8EE4-4766FB632B37}" type="sibTrans" cxnId="{A58AB5FC-D470-4512-8779-4F4B0DB872F4}">
      <dgm:prSet/>
      <dgm:spPr/>
      <dgm:t>
        <a:bodyPr/>
        <a:lstStyle/>
        <a:p>
          <a:endParaRPr lang="ru-RU"/>
        </a:p>
      </dgm:t>
    </dgm:pt>
    <dgm:pt modelId="{1729C3F7-45DD-4AAA-B12D-311208B8C527}">
      <dgm:prSet phldrT="[Текст]"/>
      <dgm:spPr/>
      <dgm:t>
        <a:bodyPr/>
        <a:lstStyle/>
        <a:p>
          <a:r>
            <a:rPr lang="ru-RU" dirty="0" smtClean="0"/>
            <a:t>1905 год Образование на основе слияния «Союза освобождения» и «Союза земцев-конституционалистов» </a:t>
          </a:r>
          <a:r>
            <a:rPr lang="ru-RU" b="1" u="sng" dirty="0" smtClean="0"/>
            <a:t>Конституционно-демократической партии (кадеты)</a:t>
          </a:r>
          <a:endParaRPr lang="ru-RU" b="1" u="sng" dirty="0"/>
        </a:p>
      </dgm:t>
    </dgm:pt>
    <dgm:pt modelId="{AA8432B0-45C4-4B73-AD2B-5BF3E3511E97}" type="parTrans" cxnId="{DD59E210-7E8D-48C0-8AC0-01C163B18A9B}">
      <dgm:prSet/>
      <dgm:spPr/>
      <dgm:t>
        <a:bodyPr/>
        <a:lstStyle/>
        <a:p>
          <a:endParaRPr lang="ru-RU"/>
        </a:p>
      </dgm:t>
    </dgm:pt>
    <dgm:pt modelId="{9B479C55-34FE-4B36-A05E-F23C1B6BA95B}" type="sibTrans" cxnId="{DD59E210-7E8D-48C0-8AC0-01C163B18A9B}">
      <dgm:prSet/>
      <dgm:spPr/>
      <dgm:t>
        <a:bodyPr/>
        <a:lstStyle/>
        <a:p>
          <a:endParaRPr lang="ru-RU"/>
        </a:p>
      </dgm:t>
    </dgm:pt>
    <dgm:pt modelId="{8B480689-9707-4767-A44D-E82C22799691}">
      <dgm:prSet phldrT="[Текст]"/>
      <dgm:spPr/>
      <dgm:t>
        <a:bodyPr/>
        <a:lstStyle/>
        <a:p>
          <a:r>
            <a:rPr lang="ru-RU" dirty="0" smtClean="0"/>
            <a:t>1905 год Образование партии </a:t>
          </a:r>
          <a:r>
            <a:rPr lang="ru-RU" b="1" u="sng" dirty="0" smtClean="0"/>
            <a:t>«Союз 17 октября» (октябристы)</a:t>
          </a:r>
          <a:endParaRPr lang="ru-RU" b="1" u="sng" dirty="0"/>
        </a:p>
      </dgm:t>
    </dgm:pt>
    <dgm:pt modelId="{57D7CC1E-6A82-41F1-9361-3E8A9E4E03E6}" type="parTrans" cxnId="{A94F0D00-7196-4EE7-A55A-8DE2FBD0C569}">
      <dgm:prSet/>
      <dgm:spPr/>
      <dgm:t>
        <a:bodyPr/>
        <a:lstStyle/>
        <a:p>
          <a:endParaRPr lang="ru-RU"/>
        </a:p>
      </dgm:t>
    </dgm:pt>
    <dgm:pt modelId="{51FA3102-84E4-4CD8-B970-7BD63CF6C638}" type="sibTrans" cxnId="{A94F0D00-7196-4EE7-A55A-8DE2FBD0C569}">
      <dgm:prSet/>
      <dgm:spPr/>
      <dgm:t>
        <a:bodyPr/>
        <a:lstStyle/>
        <a:p>
          <a:endParaRPr lang="ru-RU"/>
        </a:p>
      </dgm:t>
    </dgm:pt>
    <dgm:pt modelId="{B9063F23-73BF-4FF0-8177-9232EF9A9AA1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1898 Провозглашение </a:t>
          </a:r>
          <a:r>
            <a:rPr lang="ru-RU" b="1" u="sng" dirty="0" smtClean="0"/>
            <a:t>Российской социал-демократической рабочей партии (РСДРП) </a:t>
          </a:r>
          <a:r>
            <a:rPr lang="ru-RU" dirty="0" smtClean="0"/>
            <a:t>на </a:t>
          </a:r>
          <a:r>
            <a:rPr lang="en-US" dirty="0" smtClean="0"/>
            <a:t>I</a:t>
          </a:r>
          <a:r>
            <a:rPr lang="ru-RU" dirty="0" smtClean="0"/>
            <a:t> съезде</a:t>
          </a:r>
        </a:p>
      </dgm:t>
    </dgm:pt>
    <dgm:pt modelId="{1D0E6B61-2280-4633-A55F-54A89716EC2B}" type="parTrans" cxnId="{9EE4A271-828B-4ABC-AA78-5BFB3A07E60B}">
      <dgm:prSet/>
      <dgm:spPr/>
      <dgm:t>
        <a:bodyPr/>
        <a:lstStyle/>
        <a:p>
          <a:endParaRPr lang="ru-RU"/>
        </a:p>
      </dgm:t>
    </dgm:pt>
    <dgm:pt modelId="{B6DB64E5-4497-4DA6-8578-F1C558C42ADE}" type="sibTrans" cxnId="{9EE4A271-828B-4ABC-AA78-5BFB3A07E60B}">
      <dgm:prSet/>
      <dgm:spPr/>
      <dgm:t>
        <a:bodyPr/>
        <a:lstStyle/>
        <a:p>
          <a:endParaRPr lang="ru-RU"/>
        </a:p>
      </dgm:t>
    </dgm:pt>
    <dgm:pt modelId="{FA8B2893-FDF9-43DB-A316-F5E314232F6D}">
      <dgm:prSet/>
      <dgm:spPr/>
      <dgm:t>
        <a:bodyPr/>
        <a:lstStyle/>
        <a:p>
          <a:r>
            <a:rPr lang="ru-RU" b="1" u="sng" dirty="0" err="1" smtClean="0"/>
            <a:t>Анархо-коммунизм</a:t>
          </a:r>
          <a:endParaRPr lang="ru-RU" b="1" u="sng" dirty="0"/>
        </a:p>
      </dgm:t>
    </dgm:pt>
    <dgm:pt modelId="{CC1FB134-93C9-411D-A310-550614C5EE45}" type="parTrans" cxnId="{1063FED2-084E-4028-93F9-2E8CC1EC0993}">
      <dgm:prSet/>
      <dgm:spPr/>
      <dgm:t>
        <a:bodyPr/>
        <a:lstStyle/>
        <a:p>
          <a:endParaRPr lang="ru-RU"/>
        </a:p>
      </dgm:t>
    </dgm:pt>
    <dgm:pt modelId="{62C6206F-A1BE-49C9-BD58-3019749F2BE4}" type="sibTrans" cxnId="{1063FED2-084E-4028-93F9-2E8CC1EC0993}">
      <dgm:prSet/>
      <dgm:spPr/>
      <dgm:t>
        <a:bodyPr/>
        <a:lstStyle/>
        <a:p>
          <a:endParaRPr lang="ru-RU"/>
        </a:p>
      </dgm:t>
    </dgm:pt>
    <dgm:pt modelId="{5CB8DDCF-DE33-4043-B386-63DA03BFCCAF}">
      <dgm:prSet/>
      <dgm:spPr/>
      <dgm:t>
        <a:bodyPr/>
        <a:lstStyle/>
        <a:p>
          <a:r>
            <a:rPr lang="ru-RU" b="1" u="sng" dirty="0" smtClean="0"/>
            <a:t>Анархо-синдикализм</a:t>
          </a:r>
          <a:endParaRPr lang="ru-RU" b="1" u="sng" dirty="0"/>
        </a:p>
      </dgm:t>
    </dgm:pt>
    <dgm:pt modelId="{175BF83D-E26C-41AC-9780-EB1ED77E4CE3}" type="parTrans" cxnId="{6B2E49D2-964B-44D0-8F00-904CC73DC9CE}">
      <dgm:prSet/>
      <dgm:spPr/>
      <dgm:t>
        <a:bodyPr/>
        <a:lstStyle/>
        <a:p>
          <a:endParaRPr lang="ru-RU"/>
        </a:p>
      </dgm:t>
    </dgm:pt>
    <dgm:pt modelId="{17F894C5-74CC-44C5-8B3C-5DEFF685D616}" type="sibTrans" cxnId="{6B2E49D2-964B-44D0-8F00-904CC73DC9CE}">
      <dgm:prSet/>
      <dgm:spPr/>
      <dgm:t>
        <a:bodyPr/>
        <a:lstStyle/>
        <a:p>
          <a:endParaRPr lang="ru-RU"/>
        </a:p>
      </dgm:t>
    </dgm:pt>
    <dgm:pt modelId="{4872AA42-E902-4108-A8A6-C1C458A63B9C}">
      <dgm:prSet/>
      <dgm:spPr/>
      <dgm:t>
        <a:bodyPr/>
        <a:lstStyle/>
        <a:p>
          <a:r>
            <a:rPr lang="ru-RU" b="1" u="sng" dirty="0" err="1" smtClean="0"/>
            <a:t>Анархо-индивидуализм</a:t>
          </a:r>
          <a:endParaRPr lang="ru-RU" b="1" u="sng" dirty="0"/>
        </a:p>
      </dgm:t>
    </dgm:pt>
    <dgm:pt modelId="{FA7A9D0E-8822-4A6C-A61F-0A4D248525E3}" type="parTrans" cxnId="{4CC53E31-6F50-402E-8897-F0EC33FCEB8C}">
      <dgm:prSet/>
      <dgm:spPr/>
      <dgm:t>
        <a:bodyPr/>
        <a:lstStyle/>
        <a:p>
          <a:endParaRPr lang="ru-RU"/>
        </a:p>
      </dgm:t>
    </dgm:pt>
    <dgm:pt modelId="{C238E55B-3D93-43F4-A2D6-85442AA849D9}" type="sibTrans" cxnId="{4CC53E31-6F50-402E-8897-F0EC33FCEB8C}">
      <dgm:prSet/>
      <dgm:spPr/>
      <dgm:t>
        <a:bodyPr/>
        <a:lstStyle/>
        <a:p>
          <a:endParaRPr lang="ru-RU"/>
        </a:p>
      </dgm:t>
    </dgm:pt>
    <dgm:pt modelId="{348EEEA6-50B2-4960-B68A-F24E642AB4A8}">
      <dgm:prSet phldrT="[Текст]" custT="1"/>
      <dgm:spPr/>
      <dgm:t>
        <a:bodyPr/>
        <a:lstStyle/>
        <a:p>
          <a:r>
            <a:rPr lang="ru-RU" sz="2000" b="1" dirty="0" smtClean="0"/>
            <a:t>Консервативное</a:t>
          </a:r>
          <a:r>
            <a:rPr lang="ru-RU" sz="2000" dirty="0" smtClean="0"/>
            <a:t> </a:t>
          </a:r>
          <a:r>
            <a:rPr lang="ru-RU" sz="2000" b="1" dirty="0" smtClean="0"/>
            <a:t>направление</a:t>
          </a:r>
          <a:endParaRPr lang="ru-RU" sz="2000" b="1" dirty="0"/>
        </a:p>
      </dgm:t>
    </dgm:pt>
    <dgm:pt modelId="{7C8BCFAA-4794-489A-9273-C44F4941CFFF}" type="parTrans" cxnId="{66AA2D4B-5003-4E26-A187-368C592497BF}">
      <dgm:prSet/>
      <dgm:spPr/>
      <dgm:t>
        <a:bodyPr/>
        <a:lstStyle/>
        <a:p>
          <a:endParaRPr lang="ru-RU"/>
        </a:p>
      </dgm:t>
    </dgm:pt>
    <dgm:pt modelId="{BF1417F6-DC93-4676-9FED-40B42F0C4DD3}" type="sibTrans" cxnId="{66AA2D4B-5003-4E26-A187-368C592497BF}">
      <dgm:prSet/>
      <dgm:spPr/>
      <dgm:t>
        <a:bodyPr/>
        <a:lstStyle/>
        <a:p>
          <a:endParaRPr lang="ru-RU"/>
        </a:p>
      </dgm:t>
    </dgm:pt>
    <dgm:pt modelId="{9EF52200-F022-41BB-A7BA-B423128BF4DF}">
      <dgm:prSet/>
      <dgm:spPr/>
      <dgm:t>
        <a:bodyPr/>
        <a:lstStyle/>
        <a:p>
          <a:r>
            <a:rPr lang="ru-RU" dirty="0" smtClean="0"/>
            <a:t>1905 год Учреждение </a:t>
          </a:r>
          <a:r>
            <a:rPr lang="ru-RU" b="1" u="sng" dirty="0" smtClean="0"/>
            <a:t>«Русской монархической партии»</a:t>
          </a:r>
          <a:endParaRPr lang="ru-RU" b="1" u="sng" dirty="0"/>
        </a:p>
      </dgm:t>
    </dgm:pt>
    <dgm:pt modelId="{2E3E939E-5788-4435-B856-4827CF5C558D}" type="parTrans" cxnId="{416358FE-F42A-4C18-8C23-972733AD8F6F}">
      <dgm:prSet/>
      <dgm:spPr/>
      <dgm:t>
        <a:bodyPr/>
        <a:lstStyle/>
        <a:p>
          <a:endParaRPr lang="ru-RU"/>
        </a:p>
      </dgm:t>
    </dgm:pt>
    <dgm:pt modelId="{C5504FF3-9E35-4D8D-AC15-4A2A7BDD2527}" type="sibTrans" cxnId="{416358FE-F42A-4C18-8C23-972733AD8F6F}">
      <dgm:prSet/>
      <dgm:spPr/>
      <dgm:t>
        <a:bodyPr/>
        <a:lstStyle/>
        <a:p>
          <a:endParaRPr lang="ru-RU"/>
        </a:p>
      </dgm:t>
    </dgm:pt>
    <dgm:pt modelId="{85E11356-9C67-4084-A380-8860D2A11EF3}">
      <dgm:prSet/>
      <dgm:spPr/>
      <dgm:t>
        <a:bodyPr/>
        <a:lstStyle/>
        <a:p>
          <a:r>
            <a:rPr lang="ru-RU" dirty="0" smtClean="0"/>
            <a:t>1905 год Образование черносотенной партии </a:t>
          </a:r>
          <a:r>
            <a:rPr lang="ru-RU" b="1" u="sng" dirty="0" smtClean="0"/>
            <a:t>«Союз русского народа»</a:t>
          </a:r>
          <a:endParaRPr lang="ru-RU" b="1" u="sng" dirty="0"/>
        </a:p>
      </dgm:t>
    </dgm:pt>
    <dgm:pt modelId="{39922D7F-324E-4283-B272-C8D7C88F7806}" type="parTrans" cxnId="{9074E095-040D-4F75-97F4-93CEBE9883AD}">
      <dgm:prSet/>
      <dgm:spPr/>
      <dgm:t>
        <a:bodyPr/>
        <a:lstStyle/>
        <a:p>
          <a:endParaRPr lang="ru-RU"/>
        </a:p>
      </dgm:t>
    </dgm:pt>
    <dgm:pt modelId="{76EC69EA-4AE0-41CE-A629-7430BB1CACB2}" type="sibTrans" cxnId="{9074E095-040D-4F75-97F4-93CEBE9883AD}">
      <dgm:prSet/>
      <dgm:spPr/>
      <dgm:t>
        <a:bodyPr/>
        <a:lstStyle/>
        <a:p>
          <a:endParaRPr lang="ru-RU"/>
        </a:p>
      </dgm:t>
    </dgm:pt>
    <dgm:pt modelId="{707CA630-C344-4262-91A6-FA4ACD3F70EE}">
      <dgm:prSet/>
      <dgm:spPr/>
      <dgm:t>
        <a:bodyPr/>
        <a:lstStyle/>
        <a:p>
          <a:r>
            <a:rPr lang="ru-RU" dirty="0" smtClean="0"/>
            <a:t>1903 год Оформление организаций анархистского направления:</a:t>
          </a:r>
          <a:endParaRPr lang="ru-RU" dirty="0"/>
        </a:p>
      </dgm:t>
    </dgm:pt>
    <dgm:pt modelId="{C055F7AA-C4CD-42AD-AAA6-CFE73A14A082}" type="sibTrans" cxnId="{C0FF5FFD-AD36-49D9-9710-2E9C1E05E036}">
      <dgm:prSet/>
      <dgm:spPr/>
      <dgm:t>
        <a:bodyPr/>
        <a:lstStyle/>
        <a:p>
          <a:endParaRPr lang="ru-RU"/>
        </a:p>
      </dgm:t>
    </dgm:pt>
    <dgm:pt modelId="{EDB0E1BC-75AE-4175-928F-3468C873CB27}" type="parTrans" cxnId="{C0FF5FFD-AD36-49D9-9710-2E9C1E05E036}">
      <dgm:prSet/>
      <dgm:spPr/>
      <dgm:t>
        <a:bodyPr/>
        <a:lstStyle/>
        <a:p>
          <a:endParaRPr lang="ru-RU"/>
        </a:p>
      </dgm:t>
    </dgm:pt>
    <dgm:pt modelId="{DB98F1B5-B8A7-4FFD-B59D-958CBD78C823}">
      <dgm:prSet phldrT="[Текст]"/>
      <dgm:spPr/>
      <dgm:t>
        <a:bodyPr/>
        <a:lstStyle/>
        <a:p>
          <a:endParaRPr lang="ru-RU" dirty="0"/>
        </a:p>
      </dgm:t>
    </dgm:pt>
    <dgm:pt modelId="{436BD694-FE06-4E3F-9E0F-28DD98AD06D0}" type="parTrans" cxnId="{618EE2CE-1239-4E66-A247-3531315C0CE5}">
      <dgm:prSet/>
      <dgm:spPr/>
      <dgm:t>
        <a:bodyPr/>
        <a:lstStyle/>
        <a:p>
          <a:endParaRPr lang="ru-RU"/>
        </a:p>
      </dgm:t>
    </dgm:pt>
    <dgm:pt modelId="{7A412E3C-D149-475E-AAC8-FA21B8A03927}" type="sibTrans" cxnId="{618EE2CE-1239-4E66-A247-3531315C0CE5}">
      <dgm:prSet/>
      <dgm:spPr/>
      <dgm:t>
        <a:bodyPr/>
        <a:lstStyle/>
        <a:p>
          <a:endParaRPr lang="ru-RU"/>
        </a:p>
      </dgm:t>
    </dgm:pt>
    <dgm:pt modelId="{F0613DC2-4509-417A-8289-B915870C1DAF}">
      <dgm:prSet phldrT="[Текст]"/>
      <dgm:spPr/>
      <dgm:t>
        <a:bodyPr/>
        <a:lstStyle/>
        <a:p>
          <a:r>
            <a:rPr lang="ru-RU" dirty="0" smtClean="0"/>
            <a:t>1903 год </a:t>
          </a:r>
          <a:r>
            <a:rPr lang="en-US" dirty="0" smtClean="0"/>
            <a:t>II</a:t>
          </a:r>
          <a:r>
            <a:rPr lang="ru-RU" dirty="0" smtClean="0"/>
            <a:t> съезд РСДРП, оформление </a:t>
          </a:r>
          <a:r>
            <a:rPr lang="ru-RU" b="1" u="sng" dirty="0" smtClean="0"/>
            <a:t>большевизма – РСДРП(Б), меньшевизма – РСДРП(м)</a:t>
          </a:r>
          <a:endParaRPr lang="ru-RU" b="1" u="sng" dirty="0"/>
        </a:p>
      </dgm:t>
    </dgm:pt>
    <dgm:pt modelId="{C75258EE-DB82-4933-B27F-4B2F9C41AAED}" type="sibTrans" cxnId="{C3C6D44D-7BF8-4752-AF38-90BDC88F2297}">
      <dgm:prSet/>
      <dgm:spPr/>
      <dgm:t>
        <a:bodyPr/>
        <a:lstStyle/>
        <a:p>
          <a:endParaRPr lang="ru-RU"/>
        </a:p>
      </dgm:t>
    </dgm:pt>
    <dgm:pt modelId="{0007928C-4565-417A-BC0A-DFA36A4AD500}" type="parTrans" cxnId="{C3C6D44D-7BF8-4752-AF38-90BDC88F2297}">
      <dgm:prSet/>
      <dgm:spPr/>
      <dgm:t>
        <a:bodyPr/>
        <a:lstStyle/>
        <a:p>
          <a:endParaRPr lang="ru-RU"/>
        </a:p>
      </dgm:t>
    </dgm:pt>
    <dgm:pt modelId="{AFA85718-DB93-4741-9FD9-65902AFAB273}" type="pres">
      <dgm:prSet presAssocID="{59932B00-BFCA-434A-BBAC-2C58E01DAFF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EB9AA0-74FC-4469-9E3D-83B9C58A45F7}" type="pres">
      <dgm:prSet presAssocID="{84F39A84-E244-4BCA-8D04-83779583EF8F}" presName="parentLin" presStyleCnt="0"/>
      <dgm:spPr/>
    </dgm:pt>
    <dgm:pt modelId="{F80A8407-7328-4081-BD92-C4642FB06D6A}" type="pres">
      <dgm:prSet presAssocID="{84F39A84-E244-4BCA-8D04-83779583EF8F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A78C902C-BB4B-44E0-9BD8-0E84C03A4856}" type="pres">
      <dgm:prSet presAssocID="{84F39A84-E244-4BCA-8D04-83779583EF8F}" presName="parentText" presStyleLbl="node1" presStyleIdx="0" presStyleCnt="4" custLinFactNeighborX="-528" custLinFactNeighborY="6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1F5475-3BE3-41FD-B149-534E7179199D}" type="pres">
      <dgm:prSet presAssocID="{84F39A84-E244-4BCA-8D04-83779583EF8F}" presName="negativeSpace" presStyleCnt="0"/>
      <dgm:spPr/>
    </dgm:pt>
    <dgm:pt modelId="{E6CDBE27-8658-4DFD-81E3-E7A66C2E11C2}" type="pres">
      <dgm:prSet presAssocID="{84F39A84-E244-4BCA-8D04-83779583EF8F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80FC54-2597-4538-8153-3D871CEE3124}" type="pres">
      <dgm:prSet presAssocID="{FC0DC0C6-34D6-4A6F-A0B7-16F19C273A6E}" presName="spaceBetweenRectangles" presStyleCnt="0"/>
      <dgm:spPr/>
    </dgm:pt>
    <dgm:pt modelId="{82D0C111-C208-4902-9772-7A194C786348}" type="pres">
      <dgm:prSet presAssocID="{1D7F1E5F-FA6A-46A1-8BD4-A6EC22573AF1}" presName="parentLin" presStyleCnt="0"/>
      <dgm:spPr/>
    </dgm:pt>
    <dgm:pt modelId="{11ABECCC-4D71-4D24-A456-505FCB15DE6C}" type="pres">
      <dgm:prSet presAssocID="{1D7F1E5F-FA6A-46A1-8BD4-A6EC22573AF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A0162A45-12E3-459A-996D-63C6694DDF18}" type="pres">
      <dgm:prSet presAssocID="{1D7F1E5F-FA6A-46A1-8BD4-A6EC22573AF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96B1BA-6D25-482C-AAED-EF6EACCB785C}" type="pres">
      <dgm:prSet presAssocID="{1D7F1E5F-FA6A-46A1-8BD4-A6EC22573AF1}" presName="negativeSpace" presStyleCnt="0"/>
      <dgm:spPr/>
    </dgm:pt>
    <dgm:pt modelId="{B1FC8B10-8441-41FD-89A0-EDA19106E0B9}" type="pres">
      <dgm:prSet presAssocID="{1D7F1E5F-FA6A-46A1-8BD4-A6EC22573AF1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92BC8A-9C12-4254-A8EA-1A763A89A61D}" type="pres">
      <dgm:prSet presAssocID="{564F33DB-00F2-471A-8311-CB26CB2ADBDA}" presName="spaceBetweenRectangles" presStyleCnt="0"/>
      <dgm:spPr/>
    </dgm:pt>
    <dgm:pt modelId="{2165549B-5042-4E76-8AF9-F4AF68ACA919}" type="pres">
      <dgm:prSet presAssocID="{01F9D682-2748-4E2D-99FC-07E7C1263DE1}" presName="parentLin" presStyleCnt="0"/>
      <dgm:spPr/>
    </dgm:pt>
    <dgm:pt modelId="{3DA263DA-AA3F-46A3-B0CE-58B1360B9B9C}" type="pres">
      <dgm:prSet presAssocID="{01F9D682-2748-4E2D-99FC-07E7C1263DE1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969FF400-CD56-4432-AADE-81CC924F5B5C}" type="pres">
      <dgm:prSet presAssocID="{01F9D682-2748-4E2D-99FC-07E7C1263DE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412D77-6FB8-4FF6-95F5-8D72BD2AA895}" type="pres">
      <dgm:prSet presAssocID="{01F9D682-2748-4E2D-99FC-07E7C1263DE1}" presName="negativeSpace" presStyleCnt="0"/>
      <dgm:spPr/>
    </dgm:pt>
    <dgm:pt modelId="{6E5E76E8-07B3-41AD-A20C-ED95F8D65FD5}" type="pres">
      <dgm:prSet presAssocID="{01F9D682-2748-4E2D-99FC-07E7C1263DE1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5D5D5D-3194-409C-88F3-2F56EF4AA9C9}" type="pres">
      <dgm:prSet presAssocID="{13A55AE4-E7DD-4F54-8EE4-4766FB632B37}" presName="spaceBetweenRectangles" presStyleCnt="0"/>
      <dgm:spPr/>
    </dgm:pt>
    <dgm:pt modelId="{FABD13BE-8965-448D-A2C8-7A25DC4F1A1D}" type="pres">
      <dgm:prSet presAssocID="{348EEEA6-50B2-4960-B68A-F24E642AB4A8}" presName="parentLin" presStyleCnt="0"/>
      <dgm:spPr/>
    </dgm:pt>
    <dgm:pt modelId="{51FEE8A4-7EE4-43F0-BF47-8C0858955927}" type="pres">
      <dgm:prSet presAssocID="{348EEEA6-50B2-4960-B68A-F24E642AB4A8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D2E1AE8F-B9C9-4EDF-8107-01EC94B10F1E}" type="pres">
      <dgm:prSet presAssocID="{348EEEA6-50B2-4960-B68A-F24E642AB4A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F925AE-A86F-47E3-B1EA-D7F0513BB396}" type="pres">
      <dgm:prSet presAssocID="{348EEEA6-50B2-4960-B68A-F24E642AB4A8}" presName="negativeSpace" presStyleCnt="0"/>
      <dgm:spPr/>
    </dgm:pt>
    <dgm:pt modelId="{4E4B7364-13F2-45EA-B258-BE32876CB490}" type="pres">
      <dgm:prSet presAssocID="{348EEEA6-50B2-4960-B68A-F24E642AB4A8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200564-65A9-4B66-AE84-B7F3DF212BBD}" type="presOf" srcId="{E61206C9-8D3D-4FC3-A9EA-D2CE70BE7C09}" destId="{E6CDBE27-8658-4DFD-81E3-E7A66C2E11C2}" srcOrd="0" destOrd="3" presId="urn:microsoft.com/office/officeart/2005/8/layout/list1"/>
    <dgm:cxn modelId="{3F9F546E-CEF9-4DC3-B574-4846AD003BDE}" type="presOf" srcId="{9EF52200-F022-41BB-A7BA-B423128BF4DF}" destId="{4E4B7364-13F2-45EA-B258-BE32876CB490}" srcOrd="0" destOrd="0" presId="urn:microsoft.com/office/officeart/2005/8/layout/list1"/>
    <dgm:cxn modelId="{3FBEDECA-969F-4571-A62B-54EE589A5BA1}" type="presOf" srcId="{84F39A84-E244-4BCA-8D04-83779583EF8F}" destId="{A78C902C-BB4B-44E0-9BD8-0E84C03A4856}" srcOrd="1" destOrd="0" presId="urn:microsoft.com/office/officeart/2005/8/layout/list1"/>
    <dgm:cxn modelId="{A58AB5FC-D470-4512-8779-4F4B0DB872F4}" srcId="{59932B00-BFCA-434A-BBAC-2C58E01DAFF6}" destId="{01F9D682-2748-4E2D-99FC-07E7C1263DE1}" srcOrd="2" destOrd="0" parTransId="{F2C00122-FA27-452F-8F0D-2681D3C44F68}" sibTransId="{13A55AE4-E7DD-4F54-8EE4-4766FB632B37}"/>
    <dgm:cxn modelId="{DD59E210-7E8D-48C0-8AC0-01C163B18A9B}" srcId="{01F9D682-2748-4E2D-99FC-07E7C1263DE1}" destId="{1729C3F7-45DD-4AAA-B12D-311208B8C527}" srcOrd="0" destOrd="0" parTransId="{AA8432B0-45C4-4B73-AD2B-5BF3E3511E97}" sibTransId="{9B479C55-34FE-4B36-A05E-F23C1B6BA95B}"/>
    <dgm:cxn modelId="{2780987C-B10F-40EA-9DA7-9EDC9E951ACD}" type="presOf" srcId="{707CA630-C344-4262-91A6-FA4ACD3F70EE}" destId="{B1FC8B10-8441-41FD-89A0-EDA19106E0B9}" srcOrd="0" destOrd="0" presId="urn:microsoft.com/office/officeart/2005/8/layout/list1"/>
    <dgm:cxn modelId="{113B91D4-2B46-4083-8A82-4870C2CC5CC0}" type="presOf" srcId="{59932B00-BFCA-434A-BBAC-2C58E01DAFF6}" destId="{AFA85718-DB93-4741-9FD9-65902AFAB273}" srcOrd="0" destOrd="0" presId="urn:microsoft.com/office/officeart/2005/8/layout/list1"/>
    <dgm:cxn modelId="{A94F0D00-7196-4EE7-A55A-8DE2FBD0C569}" srcId="{01F9D682-2748-4E2D-99FC-07E7C1263DE1}" destId="{8B480689-9707-4767-A44D-E82C22799691}" srcOrd="1" destOrd="0" parTransId="{57D7CC1E-6A82-41F1-9361-3E8A9E4E03E6}" sibTransId="{51FA3102-84E4-4CD8-B970-7BD63CF6C638}"/>
    <dgm:cxn modelId="{C3C6D44D-7BF8-4752-AF38-90BDC88F2297}" srcId="{84F39A84-E244-4BCA-8D04-83779583EF8F}" destId="{F0613DC2-4509-417A-8289-B915870C1DAF}" srcOrd="1" destOrd="0" parTransId="{0007928C-4565-417A-BC0A-DFA36A4AD500}" sibTransId="{C75258EE-DB82-4933-B27F-4B2F9C41AAED}"/>
    <dgm:cxn modelId="{416358FE-F42A-4C18-8C23-972733AD8F6F}" srcId="{348EEEA6-50B2-4960-B68A-F24E642AB4A8}" destId="{9EF52200-F022-41BB-A7BA-B423128BF4DF}" srcOrd="0" destOrd="0" parTransId="{2E3E939E-5788-4435-B856-4827CF5C558D}" sibTransId="{C5504FF3-9E35-4D8D-AC15-4A2A7BDD2527}"/>
    <dgm:cxn modelId="{9EE4A271-828B-4ABC-AA78-5BFB3A07E60B}" srcId="{84F39A84-E244-4BCA-8D04-83779583EF8F}" destId="{B9063F23-73BF-4FF0-8177-9232EF9A9AA1}" srcOrd="0" destOrd="0" parTransId="{1D0E6B61-2280-4633-A55F-54A89716EC2B}" sibTransId="{B6DB64E5-4497-4DA6-8578-F1C558C42ADE}"/>
    <dgm:cxn modelId="{C0FF5FFD-AD36-49D9-9710-2E9C1E05E036}" srcId="{1D7F1E5F-FA6A-46A1-8BD4-A6EC22573AF1}" destId="{707CA630-C344-4262-91A6-FA4ACD3F70EE}" srcOrd="0" destOrd="0" parTransId="{EDB0E1BC-75AE-4175-928F-3468C873CB27}" sibTransId="{C055F7AA-C4CD-42AD-AAA6-CFE73A14A082}"/>
    <dgm:cxn modelId="{4CC53E31-6F50-402E-8897-F0EC33FCEB8C}" srcId="{707CA630-C344-4262-91A6-FA4ACD3F70EE}" destId="{4872AA42-E902-4108-A8A6-C1C458A63B9C}" srcOrd="2" destOrd="0" parTransId="{FA7A9D0E-8822-4A6C-A61F-0A4D248525E3}" sibTransId="{C238E55B-3D93-43F4-A2D6-85442AA849D9}"/>
    <dgm:cxn modelId="{1063FED2-084E-4028-93F9-2E8CC1EC0993}" srcId="{707CA630-C344-4262-91A6-FA4ACD3F70EE}" destId="{FA8B2893-FDF9-43DB-A316-F5E314232F6D}" srcOrd="0" destOrd="0" parTransId="{CC1FB134-93C9-411D-A310-550614C5EE45}" sibTransId="{62C6206F-A1BE-49C9-BD58-3019749F2BE4}"/>
    <dgm:cxn modelId="{273DEAFC-F9C4-4632-8199-66B0025C7437}" type="presOf" srcId="{FA8B2893-FDF9-43DB-A316-F5E314232F6D}" destId="{B1FC8B10-8441-41FD-89A0-EDA19106E0B9}" srcOrd="0" destOrd="1" presId="urn:microsoft.com/office/officeart/2005/8/layout/list1"/>
    <dgm:cxn modelId="{9074E095-040D-4F75-97F4-93CEBE9883AD}" srcId="{348EEEA6-50B2-4960-B68A-F24E642AB4A8}" destId="{85E11356-9C67-4084-A380-8860D2A11EF3}" srcOrd="1" destOrd="0" parTransId="{39922D7F-324E-4283-B272-C8D7C88F7806}" sibTransId="{76EC69EA-4AE0-41CE-A629-7430BB1CACB2}"/>
    <dgm:cxn modelId="{4D0D06F9-7C1A-404F-8AEE-2F2A516BF41D}" type="presOf" srcId="{1729C3F7-45DD-4AAA-B12D-311208B8C527}" destId="{6E5E76E8-07B3-41AD-A20C-ED95F8D65FD5}" srcOrd="0" destOrd="0" presId="urn:microsoft.com/office/officeart/2005/8/layout/list1"/>
    <dgm:cxn modelId="{9B4BE378-45C1-48A1-8A2D-BB137D88F93C}" type="presOf" srcId="{B9063F23-73BF-4FF0-8177-9232EF9A9AA1}" destId="{E6CDBE27-8658-4DFD-81E3-E7A66C2E11C2}" srcOrd="0" destOrd="0" presId="urn:microsoft.com/office/officeart/2005/8/layout/list1"/>
    <dgm:cxn modelId="{A2AE4433-3014-4C7E-BEE4-F1D6217CD338}" type="presOf" srcId="{348EEEA6-50B2-4960-B68A-F24E642AB4A8}" destId="{D2E1AE8F-B9C9-4EDF-8107-01EC94B10F1E}" srcOrd="1" destOrd="0" presId="urn:microsoft.com/office/officeart/2005/8/layout/list1"/>
    <dgm:cxn modelId="{30EF8051-1E8C-40DF-9256-A6A152FF7FFC}" srcId="{59932B00-BFCA-434A-BBAC-2C58E01DAFF6}" destId="{84F39A84-E244-4BCA-8D04-83779583EF8F}" srcOrd="0" destOrd="0" parTransId="{39B8F8B7-1AB3-4925-BE33-275841BFF988}" sibTransId="{FC0DC0C6-34D6-4A6F-A0B7-16F19C273A6E}"/>
    <dgm:cxn modelId="{972FDA50-E258-4CD7-9A76-91BA3FD1771F}" type="presOf" srcId="{01F9D682-2748-4E2D-99FC-07E7C1263DE1}" destId="{3DA263DA-AA3F-46A3-B0CE-58B1360B9B9C}" srcOrd="0" destOrd="0" presId="urn:microsoft.com/office/officeart/2005/8/layout/list1"/>
    <dgm:cxn modelId="{6B2E49D2-964B-44D0-8F00-904CC73DC9CE}" srcId="{707CA630-C344-4262-91A6-FA4ACD3F70EE}" destId="{5CB8DDCF-DE33-4043-B386-63DA03BFCCAF}" srcOrd="1" destOrd="0" parTransId="{175BF83D-E26C-41AC-9780-EB1ED77E4CE3}" sibTransId="{17F894C5-74CC-44C5-8B3C-5DEFF685D616}"/>
    <dgm:cxn modelId="{23BEC72E-479E-4148-9321-214C2D6F00AD}" type="presOf" srcId="{8B480689-9707-4767-A44D-E82C22799691}" destId="{6E5E76E8-07B3-41AD-A20C-ED95F8D65FD5}" srcOrd="0" destOrd="1" presId="urn:microsoft.com/office/officeart/2005/8/layout/list1"/>
    <dgm:cxn modelId="{FE995F77-6C6A-43F3-B418-C461FEE151CC}" type="presOf" srcId="{348EEEA6-50B2-4960-B68A-F24E642AB4A8}" destId="{51FEE8A4-7EE4-43F0-BF47-8C0858955927}" srcOrd="0" destOrd="0" presId="urn:microsoft.com/office/officeart/2005/8/layout/list1"/>
    <dgm:cxn modelId="{66AA2D4B-5003-4E26-A187-368C592497BF}" srcId="{59932B00-BFCA-434A-BBAC-2C58E01DAFF6}" destId="{348EEEA6-50B2-4960-B68A-F24E642AB4A8}" srcOrd="3" destOrd="0" parTransId="{7C8BCFAA-4794-489A-9273-C44F4941CFFF}" sibTransId="{BF1417F6-DC93-4676-9FED-40B42F0C4DD3}"/>
    <dgm:cxn modelId="{DA29507D-B8A6-428D-8F2A-3232A5496354}" type="presOf" srcId="{5CB8DDCF-DE33-4043-B386-63DA03BFCCAF}" destId="{B1FC8B10-8441-41FD-89A0-EDA19106E0B9}" srcOrd="0" destOrd="2" presId="urn:microsoft.com/office/officeart/2005/8/layout/list1"/>
    <dgm:cxn modelId="{6539B83B-74DD-4EDB-8CE7-D82863D08AFC}" type="presOf" srcId="{85E11356-9C67-4084-A380-8860D2A11EF3}" destId="{4E4B7364-13F2-45EA-B258-BE32876CB490}" srcOrd="0" destOrd="1" presId="urn:microsoft.com/office/officeart/2005/8/layout/list1"/>
    <dgm:cxn modelId="{618EE2CE-1239-4E66-A247-3531315C0CE5}" srcId="{84F39A84-E244-4BCA-8D04-83779583EF8F}" destId="{DB98F1B5-B8A7-4FFD-B59D-958CBD78C823}" srcOrd="2" destOrd="0" parTransId="{436BD694-FE06-4E3F-9E0F-28DD98AD06D0}" sibTransId="{7A412E3C-D149-475E-AAC8-FA21B8A03927}"/>
    <dgm:cxn modelId="{E510DA87-F3E4-4F65-85AC-81A73E58A8BB}" srcId="{59932B00-BFCA-434A-BBAC-2C58E01DAFF6}" destId="{1D7F1E5F-FA6A-46A1-8BD4-A6EC22573AF1}" srcOrd="1" destOrd="0" parTransId="{9293D857-685C-47DE-ADD3-072247DCB0D3}" sibTransId="{564F33DB-00F2-471A-8311-CB26CB2ADBDA}"/>
    <dgm:cxn modelId="{0078BD45-BD28-4E87-B218-213B53C2972C}" type="presOf" srcId="{4872AA42-E902-4108-A8A6-C1C458A63B9C}" destId="{B1FC8B10-8441-41FD-89A0-EDA19106E0B9}" srcOrd="0" destOrd="3" presId="urn:microsoft.com/office/officeart/2005/8/layout/list1"/>
    <dgm:cxn modelId="{92F154A8-5B72-466E-BA5D-FE65556EA607}" type="presOf" srcId="{84F39A84-E244-4BCA-8D04-83779583EF8F}" destId="{F80A8407-7328-4081-BD92-C4642FB06D6A}" srcOrd="0" destOrd="0" presId="urn:microsoft.com/office/officeart/2005/8/layout/list1"/>
    <dgm:cxn modelId="{D149A43F-8E70-48EC-B3C3-33BB95E34A92}" srcId="{84F39A84-E244-4BCA-8D04-83779583EF8F}" destId="{E61206C9-8D3D-4FC3-A9EA-D2CE70BE7C09}" srcOrd="3" destOrd="0" parTransId="{01EA20D3-B345-4488-8FA3-485C118E16E8}" sibTransId="{8E3DBC6B-6502-46B3-8DBD-0E32ED65241B}"/>
    <dgm:cxn modelId="{EAF2CAE4-6B5D-45F1-AE01-67ED2707C127}" type="presOf" srcId="{1D7F1E5F-FA6A-46A1-8BD4-A6EC22573AF1}" destId="{11ABECCC-4D71-4D24-A456-505FCB15DE6C}" srcOrd="0" destOrd="0" presId="urn:microsoft.com/office/officeart/2005/8/layout/list1"/>
    <dgm:cxn modelId="{FC5A4987-DB1B-4BAF-AF95-38C35C5BE472}" type="presOf" srcId="{DB98F1B5-B8A7-4FFD-B59D-958CBD78C823}" destId="{E6CDBE27-8658-4DFD-81E3-E7A66C2E11C2}" srcOrd="0" destOrd="2" presId="urn:microsoft.com/office/officeart/2005/8/layout/list1"/>
    <dgm:cxn modelId="{E3A89040-FA83-4EA7-89BD-F8561C29722C}" type="presOf" srcId="{01F9D682-2748-4E2D-99FC-07E7C1263DE1}" destId="{969FF400-CD56-4432-AADE-81CC924F5B5C}" srcOrd="1" destOrd="0" presId="urn:microsoft.com/office/officeart/2005/8/layout/list1"/>
    <dgm:cxn modelId="{B4697E87-B45B-4739-BFAB-F9C09CCD8E0A}" type="presOf" srcId="{1D7F1E5F-FA6A-46A1-8BD4-A6EC22573AF1}" destId="{A0162A45-12E3-459A-996D-63C6694DDF18}" srcOrd="1" destOrd="0" presId="urn:microsoft.com/office/officeart/2005/8/layout/list1"/>
    <dgm:cxn modelId="{379C85E1-0B64-4A5E-A6E3-C31612B3AB33}" type="presOf" srcId="{F0613DC2-4509-417A-8289-B915870C1DAF}" destId="{E6CDBE27-8658-4DFD-81E3-E7A66C2E11C2}" srcOrd="0" destOrd="1" presId="urn:microsoft.com/office/officeart/2005/8/layout/list1"/>
    <dgm:cxn modelId="{CC40ED00-9196-4ED3-8765-C376AE392382}" type="presParOf" srcId="{AFA85718-DB93-4741-9FD9-65902AFAB273}" destId="{7DEB9AA0-74FC-4469-9E3D-83B9C58A45F7}" srcOrd="0" destOrd="0" presId="urn:microsoft.com/office/officeart/2005/8/layout/list1"/>
    <dgm:cxn modelId="{FA5DD453-DA9F-4075-966C-0D734DA966F8}" type="presParOf" srcId="{7DEB9AA0-74FC-4469-9E3D-83B9C58A45F7}" destId="{F80A8407-7328-4081-BD92-C4642FB06D6A}" srcOrd="0" destOrd="0" presId="urn:microsoft.com/office/officeart/2005/8/layout/list1"/>
    <dgm:cxn modelId="{2532C515-E57B-49D0-86C2-3B8341DEC52E}" type="presParOf" srcId="{7DEB9AA0-74FC-4469-9E3D-83B9C58A45F7}" destId="{A78C902C-BB4B-44E0-9BD8-0E84C03A4856}" srcOrd="1" destOrd="0" presId="urn:microsoft.com/office/officeart/2005/8/layout/list1"/>
    <dgm:cxn modelId="{AD66FDD6-C4D8-414B-B8D8-2C9F69D15F96}" type="presParOf" srcId="{AFA85718-DB93-4741-9FD9-65902AFAB273}" destId="{5F1F5475-3BE3-41FD-B149-534E7179199D}" srcOrd="1" destOrd="0" presId="urn:microsoft.com/office/officeart/2005/8/layout/list1"/>
    <dgm:cxn modelId="{278D44CE-4505-4456-AD5D-49FDC38C0657}" type="presParOf" srcId="{AFA85718-DB93-4741-9FD9-65902AFAB273}" destId="{E6CDBE27-8658-4DFD-81E3-E7A66C2E11C2}" srcOrd="2" destOrd="0" presId="urn:microsoft.com/office/officeart/2005/8/layout/list1"/>
    <dgm:cxn modelId="{B9CA3448-E85C-448E-A56B-089C67037519}" type="presParOf" srcId="{AFA85718-DB93-4741-9FD9-65902AFAB273}" destId="{A880FC54-2597-4538-8153-3D871CEE3124}" srcOrd="3" destOrd="0" presId="urn:microsoft.com/office/officeart/2005/8/layout/list1"/>
    <dgm:cxn modelId="{00AD59F6-6DCE-407B-80B3-1DDCE6CB3C86}" type="presParOf" srcId="{AFA85718-DB93-4741-9FD9-65902AFAB273}" destId="{82D0C111-C208-4902-9772-7A194C786348}" srcOrd="4" destOrd="0" presId="urn:microsoft.com/office/officeart/2005/8/layout/list1"/>
    <dgm:cxn modelId="{074420B6-2817-4D44-A3BE-27877447D8B7}" type="presParOf" srcId="{82D0C111-C208-4902-9772-7A194C786348}" destId="{11ABECCC-4D71-4D24-A456-505FCB15DE6C}" srcOrd="0" destOrd="0" presId="urn:microsoft.com/office/officeart/2005/8/layout/list1"/>
    <dgm:cxn modelId="{4F477705-9723-437E-894D-799319915735}" type="presParOf" srcId="{82D0C111-C208-4902-9772-7A194C786348}" destId="{A0162A45-12E3-459A-996D-63C6694DDF18}" srcOrd="1" destOrd="0" presId="urn:microsoft.com/office/officeart/2005/8/layout/list1"/>
    <dgm:cxn modelId="{CA99B101-78D9-4603-B0AA-56B7E0BC4B28}" type="presParOf" srcId="{AFA85718-DB93-4741-9FD9-65902AFAB273}" destId="{1F96B1BA-6D25-482C-AAED-EF6EACCB785C}" srcOrd="5" destOrd="0" presId="urn:microsoft.com/office/officeart/2005/8/layout/list1"/>
    <dgm:cxn modelId="{31E3F09A-7E5C-44D3-A00C-AD976DFF05AE}" type="presParOf" srcId="{AFA85718-DB93-4741-9FD9-65902AFAB273}" destId="{B1FC8B10-8441-41FD-89A0-EDA19106E0B9}" srcOrd="6" destOrd="0" presId="urn:microsoft.com/office/officeart/2005/8/layout/list1"/>
    <dgm:cxn modelId="{A0A9DAC7-BEFB-455D-B268-911EEFC988D0}" type="presParOf" srcId="{AFA85718-DB93-4741-9FD9-65902AFAB273}" destId="{2892BC8A-9C12-4254-A8EA-1A763A89A61D}" srcOrd="7" destOrd="0" presId="urn:microsoft.com/office/officeart/2005/8/layout/list1"/>
    <dgm:cxn modelId="{414EE003-2FA2-43F3-9DA8-74D7058A3949}" type="presParOf" srcId="{AFA85718-DB93-4741-9FD9-65902AFAB273}" destId="{2165549B-5042-4E76-8AF9-F4AF68ACA919}" srcOrd="8" destOrd="0" presId="urn:microsoft.com/office/officeart/2005/8/layout/list1"/>
    <dgm:cxn modelId="{B670008E-D414-4CED-9590-B5B6345D76A6}" type="presParOf" srcId="{2165549B-5042-4E76-8AF9-F4AF68ACA919}" destId="{3DA263DA-AA3F-46A3-B0CE-58B1360B9B9C}" srcOrd="0" destOrd="0" presId="urn:microsoft.com/office/officeart/2005/8/layout/list1"/>
    <dgm:cxn modelId="{7305FFA3-46C0-4962-B0D4-B5B654364AB4}" type="presParOf" srcId="{2165549B-5042-4E76-8AF9-F4AF68ACA919}" destId="{969FF400-CD56-4432-AADE-81CC924F5B5C}" srcOrd="1" destOrd="0" presId="urn:microsoft.com/office/officeart/2005/8/layout/list1"/>
    <dgm:cxn modelId="{05CCEBA0-4297-4352-85D6-F7688170AB5D}" type="presParOf" srcId="{AFA85718-DB93-4741-9FD9-65902AFAB273}" destId="{A1412D77-6FB8-4FF6-95F5-8D72BD2AA895}" srcOrd="9" destOrd="0" presId="urn:microsoft.com/office/officeart/2005/8/layout/list1"/>
    <dgm:cxn modelId="{B5FF5899-B46A-461F-875A-DB7A8FEE2447}" type="presParOf" srcId="{AFA85718-DB93-4741-9FD9-65902AFAB273}" destId="{6E5E76E8-07B3-41AD-A20C-ED95F8D65FD5}" srcOrd="10" destOrd="0" presId="urn:microsoft.com/office/officeart/2005/8/layout/list1"/>
    <dgm:cxn modelId="{851C6555-CFFC-4698-94FD-7DBB5F7F014F}" type="presParOf" srcId="{AFA85718-DB93-4741-9FD9-65902AFAB273}" destId="{F95D5D5D-3194-409C-88F3-2F56EF4AA9C9}" srcOrd="11" destOrd="0" presId="urn:microsoft.com/office/officeart/2005/8/layout/list1"/>
    <dgm:cxn modelId="{F1C1B6E1-871D-476F-AB81-6A74A67AEF7B}" type="presParOf" srcId="{AFA85718-DB93-4741-9FD9-65902AFAB273}" destId="{FABD13BE-8965-448D-A2C8-7A25DC4F1A1D}" srcOrd="12" destOrd="0" presId="urn:microsoft.com/office/officeart/2005/8/layout/list1"/>
    <dgm:cxn modelId="{459C18E6-A4B4-4DF9-8713-AB572CE1F05B}" type="presParOf" srcId="{FABD13BE-8965-448D-A2C8-7A25DC4F1A1D}" destId="{51FEE8A4-7EE4-43F0-BF47-8C0858955927}" srcOrd="0" destOrd="0" presId="urn:microsoft.com/office/officeart/2005/8/layout/list1"/>
    <dgm:cxn modelId="{9BE84B45-9960-43BF-AF3D-801755B908A0}" type="presParOf" srcId="{FABD13BE-8965-448D-A2C8-7A25DC4F1A1D}" destId="{D2E1AE8F-B9C9-4EDF-8107-01EC94B10F1E}" srcOrd="1" destOrd="0" presId="urn:microsoft.com/office/officeart/2005/8/layout/list1"/>
    <dgm:cxn modelId="{0AA7AE02-6273-4968-9D16-1FEE1D419A7E}" type="presParOf" srcId="{AFA85718-DB93-4741-9FD9-65902AFAB273}" destId="{24F925AE-A86F-47E3-B1EA-D7F0513BB396}" srcOrd="13" destOrd="0" presId="urn:microsoft.com/office/officeart/2005/8/layout/list1"/>
    <dgm:cxn modelId="{627D729E-0702-4A41-867D-E6BBC211674A}" type="presParOf" srcId="{AFA85718-DB93-4741-9FD9-65902AFAB273}" destId="{4E4B7364-13F2-45EA-B258-BE32876CB49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3F05C1-8611-4D2E-BC74-1E2197957FCE}" type="doc">
      <dgm:prSet loTypeId="urn:microsoft.com/office/officeart/2005/8/layout/orgChart1" loCatId="hierarchy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E1A5AFEA-9899-40ED-A14A-3D45CECF1C27}">
      <dgm:prSet phldrT="[Текст]"/>
      <dgm:spPr/>
      <dgm:t>
        <a:bodyPr/>
        <a:lstStyle/>
        <a:p>
          <a:r>
            <a:rPr lang="ru-RU" dirty="0" smtClean="0"/>
            <a:t>РСДРП</a:t>
          </a:r>
          <a:endParaRPr lang="ru-RU" dirty="0"/>
        </a:p>
      </dgm:t>
    </dgm:pt>
    <dgm:pt modelId="{C3A8CFD7-2514-46B3-A468-DFD9F803E937}" type="parTrans" cxnId="{725707EC-267F-44B1-8B87-65709DA2FDBF}">
      <dgm:prSet/>
      <dgm:spPr/>
      <dgm:t>
        <a:bodyPr/>
        <a:lstStyle/>
        <a:p>
          <a:endParaRPr lang="ru-RU"/>
        </a:p>
      </dgm:t>
    </dgm:pt>
    <dgm:pt modelId="{640E55CF-D09A-409B-B89E-07FAA8F256A6}" type="sibTrans" cxnId="{725707EC-267F-44B1-8B87-65709DA2FDBF}">
      <dgm:prSet/>
      <dgm:spPr/>
      <dgm:t>
        <a:bodyPr/>
        <a:lstStyle/>
        <a:p>
          <a:endParaRPr lang="ru-RU"/>
        </a:p>
      </dgm:t>
    </dgm:pt>
    <dgm:pt modelId="{7EFF664A-F55F-4F28-B375-6F6474A72DF5}" type="asst">
      <dgm:prSet phldrT="[Текст]" custT="1"/>
      <dgm:spPr/>
      <dgm:t>
        <a:bodyPr/>
        <a:lstStyle/>
        <a:p>
          <a:r>
            <a:rPr lang="ru-RU" sz="2000" dirty="0" smtClean="0"/>
            <a:t>Большевики – РСДРП (б):</a:t>
          </a:r>
        </a:p>
        <a:p>
          <a:r>
            <a:rPr lang="ru-RU" sz="2000" b="0" i="0" dirty="0" smtClean="0"/>
            <a:t>В. И. Ленин</a:t>
          </a:r>
          <a:endParaRPr lang="ru-RU" sz="2000" dirty="0"/>
        </a:p>
      </dgm:t>
    </dgm:pt>
    <dgm:pt modelId="{269AA668-1FD2-4226-8B7B-B189DDD21F3B}" type="parTrans" cxnId="{E808F9FD-6163-49FA-BCCA-A916D77D2A4A}">
      <dgm:prSet/>
      <dgm:spPr/>
      <dgm:t>
        <a:bodyPr/>
        <a:lstStyle/>
        <a:p>
          <a:endParaRPr lang="ru-RU"/>
        </a:p>
      </dgm:t>
    </dgm:pt>
    <dgm:pt modelId="{1E4BF716-A675-48E4-845D-BFD0C2529A8B}" type="sibTrans" cxnId="{E808F9FD-6163-49FA-BCCA-A916D77D2A4A}">
      <dgm:prSet/>
      <dgm:spPr/>
      <dgm:t>
        <a:bodyPr/>
        <a:lstStyle/>
        <a:p>
          <a:endParaRPr lang="ru-RU"/>
        </a:p>
      </dgm:t>
    </dgm:pt>
    <dgm:pt modelId="{4766A4C3-0B7E-485A-814F-39658A7AC043}" type="asst">
      <dgm:prSet custT="1"/>
      <dgm:spPr/>
      <dgm:t>
        <a:bodyPr/>
        <a:lstStyle/>
        <a:p>
          <a:r>
            <a:rPr lang="ru-RU" sz="2000" dirty="0" smtClean="0"/>
            <a:t>Меньшевики – РСДРП (м):</a:t>
          </a:r>
        </a:p>
        <a:p>
          <a:r>
            <a:rPr lang="ru-RU" sz="2000" b="0" i="0" dirty="0" smtClean="0"/>
            <a:t>Ю. О. Мартов, И. Г. Церетели, Г. В. Плеханов</a:t>
          </a:r>
          <a:endParaRPr lang="ru-RU" sz="2000" dirty="0" smtClean="0"/>
        </a:p>
        <a:p>
          <a:endParaRPr lang="ru-RU" sz="2000" dirty="0"/>
        </a:p>
      </dgm:t>
    </dgm:pt>
    <dgm:pt modelId="{F3093BE5-1658-43FA-B40E-45EEA11D4589}" type="parTrans" cxnId="{6241EE88-8D85-4F61-8115-017294221B5D}">
      <dgm:prSet/>
      <dgm:spPr/>
      <dgm:t>
        <a:bodyPr/>
        <a:lstStyle/>
        <a:p>
          <a:endParaRPr lang="ru-RU"/>
        </a:p>
      </dgm:t>
    </dgm:pt>
    <dgm:pt modelId="{9FC15DCE-20E7-4F44-96D8-839D693B9154}" type="sibTrans" cxnId="{6241EE88-8D85-4F61-8115-017294221B5D}">
      <dgm:prSet/>
      <dgm:spPr/>
      <dgm:t>
        <a:bodyPr/>
        <a:lstStyle/>
        <a:p>
          <a:endParaRPr lang="ru-RU"/>
        </a:p>
      </dgm:t>
    </dgm:pt>
    <dgm:pt modelId="{F8137E64-8FCB-428A-8C96-058C44F4608C}" type="pres">
      <dgm:prSet presAssocID="{5D3F05C1-8611-4D2E-BC74-1E2197957FC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F5AC7D7-951A-4AC5-A29D-66D95F9CD01D}" type="pres">
      <dgm:prSet presAssocID="{E1A5AFEA-9899-40ED-A14A-3D45CECF1C27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305787A-169A-4DFA-A461-84D83EA81127}" type="pres">
      <dgm:prSet presAssocID="{E1A5AFEA-9899-40ED-A14A-3D45CECF1C27}" presName="rootComposite1" presStyleCnt="0"/>
      <dgm:spPr/>
      <dgm:t>
        <a:bodyPr/>
        <a:lstStyle/>
        <a:p>
          <a:endParaRPr lang="ru-RU"/>
        </a:p>
      </dgm:t>
    </dgm:pt>
    <dgm:pt modelId="{99D8F084-F18A-4673-99DC-52CCB888A10A}" type="pres">
      <dgm:prSet presAssocID="{E1A5AFEA-9899-40ED-A14A-3D45CECF1C27}" presName="rootText1" presStyleLbl="node0" presStyleIdx="0" presStyleCnt="1" custLinFactNeighborX="2140" custLinFactNeighborY="-674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FE319C-BB04-4C75-A179-FA76F745B9CB}" type="pres">
      <dgm:prSet presAssocID="{E1A5AFEA-9899-40ED-A14A-3D45CECF1C2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A23357B-014C-4B28-A120-356F916455D0}" type="pres">
      <dgm:prSet presAssocID="{E1A5AFEA-9899-40ED-A14A-3D45CECF1C27}" presName="hierChild2" presStyleCnt="0"/>
      <dgm:spPr/>
      <dgm:t>
        <a:bodyPr/>
        <a:lstStyle/>
        <a:p>
          <a:endParaRPr lang="ru-RU"/>
        </a:p>
      </dgm:t>
    </dgm:pt>
    <dgm:pt modelId="{607E24B2-B2BA-4F62-93CD-804849F8B038}" type="pres">
      <dgm:prSet presAssocID="{E1A5AFEA-9899-40ED-A14A-3D45CECF1C27}" presName="hierChild3" presStyleCnt="0"/>
      <dgm:spPr/>
      <dgm:t>
        <a:bodyPr/>
        <a:lstStyle/>
        <a:p>
          <a:endParaRPr lang="ru-RU"/>
        </a:p>
      </dgm:t>
    </dgm:pt>
    <dgm:pt modelId="{B181500D-6143-4684-A2D0-562B82CCA134}" type="pres">
      <dgm:prSet presAssocID="{269AA668-1FD2-4226-8B7B-B189DDD21F3B}" presName="Name111" presStyleLbl="parChTrans1D2" presStyleIdx="0" presStyleCnt="2"/>
      <dgm:spPr/>
      <dgm:t>
        <a:bodyPr/>
        <a:lstStyle/>
        <a:p>
          <a:endParaRPr lang="ru-RU"/>
        </a:p>
      </dgm:t>
    </dgm:pt>
    <dgm:pt modelId="{AD77986B-F898-4B96-82D6-3AC5D5774D60}" type="pres">
      <dgm:prSet presAssocID="{7EFF664A-F55F-4F28-B375-6F6474A72DF5}" presName="hierRoot3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65F0C468-C7C6-41C8-AD06-9E69140EF025}" type="pres">
      <dgm:prSet presAssocID="{7EFF664A-F55F-4F28-B375-6F6474A72DF5}" presName="rootComposite3" presStyleCnt="0"/>
      <dgm:spPr/>
      <dgm:t>
        <a:bodyPr/>
        <a:lstStyle/>
        <a:p>
          <a:endParaRPr lang="ru-RU"/>
        </a:p>
      </dgm:t>
    </dgm:pt>
    <dgm:pt modelId="{766CB380-3406-40D6-A4E1-24E4DA98C525}" type="pres">
      <dgm:prSet presAssocID="{7EFF664A-F55F-4F28-B375-6F6474A72DF5}" presName="rootText3" presStyleLbl="asst1" presStyleIdx="0" presStyleCnt="2" custLinFactNeighborX="253" custLinFactNeighborY="-339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E362ED-150E-4E39-B71A-58374E2A379E}" type="pres">
      <dgm:prSet presAssocID="{7EFF664A-F55F-4F28-B375-6F6474A72DF5}" presName="rootConnector3" presStyleLbl="asst1" presStyleIdx="0" presStyleCnt="2"/>
      <dgm:spPr/>
      <dgm:t>
        <a:bodyPr/>
        <a:lstStyle/>
        <a:p>
          <a:endParaRPr lang="ru-RU"/>
        </a:p>
      </dgm:t>
    </dgm:pt>
    <dgm:pt modelId="{35A3CE5E-02BF-4D24-AFF3-EE77C0EE0AC1}" type="pres">
      <dgm:prSet presAssocID="{7EFF664A-F55F-4F28-B375-6F6474A72DF5}" presName="hierChild6" presStyleCnt="0"/>
      <dgm:spPr/>
      <dgm:t>
        <a:bodyPr/>
        <a:lstStyle/>
        <a:p>
          <a:endParaRPr lang="ru-RU"/>
        </a:p>
      </dgm:t>
    </dgm:pt>
    <dgm:pt modelId="{97D61A27-D7C9-476C-A05A-4AD6562864EB}" type="pres">
      <dgm:prSet presAssocID="{7EFF664A-F55F-4F28-B375-6F6474A72DF5}" presName="hierChild7" presStyleCnt="0"/>
      <dgm:spPr/>
      <dgm:t>
        <a:bodyPr/>
        <a:lstStyle/>
        <a:p>
          <a:endParaRPr lang="ru-RU"/>
        </a:p>
      </dgm:t>
    </dgm:pt>
    <dgm:pt modelId="{35E7FA60-6969-4C71-BC48-2DA2D2AF0B46}" type="pres">
      <dgm:prSet presAssocID="{F3093BE5-1658-43FA-B40E-45EEA11D4589}" presName="Name111" presStyleLbl="parChTrans1D2" presStyleIdx="1" presStyleCnt="2"/>
      <dgm:spPr/>
      <dgm:t>
        <a:bodyPr/>
        <a:lstStyle/>
        <a:p>
          <a:endParaRPr lang="ru-RU"/>
        </a:p>
      </dgm:t>
    </dgm:pt>
    <dgm:pt modelId="{A182C502-44A7-4568-8A30-BE67413B3186}" type="pres">
      <dgm:prSet presAssocID="{4766A4C3-0B7E-485A-814F-39658A7AC043}" presName="hierRoot3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9001D16-1374-428D-82D1-34ACAFE273BD}" type="pres">
      <dgm:prSet presAssocID="{4766A4C3-0B7E-485A-814F-39658A7AC043}" presName="rootComposite3" presStyleCnt="0"/>
      <dgm:spPr/>
      <dgm:t>
        <a:bodyPr/>
        <a:lstStyle/>
        <a:p>
          <a:endParaRPr lang="ru-RU"/>
        </a:p>
      </dgm:t>
    </dgm:pt>
    <dgm:pt modelId="{FD763044-3052-4DEE-A3F6-A5999A966492}" type="pres">
      <dgm:prSet presAssocID="{4766A4C3-0B7E-485A-814F-39658A7AC043}" presName="rootText3" presStyleLbl="asst1" presStyleIdx="1" presStyleCnt="2" custLinFactNeighborX="-1692" custLinFactNeighborY="-326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279756-5445-4A4D-9863-7A8B3922A908}" type="pres">
      <dgm:prSet presAssocID="{4766A4C3-0B7E-485A-814F-39658A7AC043}" presName="rootConnector3" presStyleLbl="asst1" presStyleIdx="1" presStyleCnt="2"/>
      <dgm:spPr/>
      <dgm:t>
        <a:bodyPr/>
        <a:lstStyle/>
        <a:p>
          <a:endParaRPr lang="ru-RU"/>
        </a:p>
      </dgm:t>
    </dgm:pt>
    <dgm:pt modelId="{7F8D57B0-B06B-4C6D-99A9-A92841A102F1}" type="pres">
      <dgm:prSet presAssocID="{4766A4C3-0B7E-485A-814F-39658A7AC043}" presName="hierChild6" presStyleCnt="0"/>
      <dgm:spPr/>
      <dgm:t>
        <a:bodyPr/>
        <a:lstStyle/>
        <a:p>
          <a:endParaRPr lang="ru-RU"/>
        </a:p>
      </dgm:t>
    </dgm:pt>
    <dgm:pt modelId="{DBA4E982-AA24-4488-9FC9-C9782F4FE820}" type="pres">
      <dgm:prSet presAssocID="{4766A4C3-0B7E-485A-814F-39658A7AC043}" presName="hierChild7" presStyleCnt="0"/>
      <dgm:spPr/>
      <dgm:t>
        <a:bodyPr/>
        <a:lstStyle/>
        <a:p>
          <a:endParaRPr lang="ru-RU"/>
        </a:p>
      </dgm:t>
    </dgm:pt>
  </dgm:ptLst>
  <dgm:cxnLst>
    <dgm:cxn modelId="{725707EC-267F-44B1-8B87-65709DA2FDBF}" srcId="{5D3F05C1-8611-4D2E-BC74-1E2197957FCE}" destId="{E1A5AFEA-9899-40ED-A14A-3D45CECF1C27}" srcOrd="0" destOrd="0" parTransId="{C3A8CFD7-2514-46B3-A468-DFD9F803E937}" sibTransId="{640E55CF-D09A-409B-B89E-07FAA8F256A6}"/>
    <dgm:cxn modelId="{6241EE88-8D85-4F61-8115-017294221B5D}" srcId="{E1A5AFEA-9899-40ED-A14A-3D45CECF1C27}" destId="{4766A4C3-0B7E-485A-814F-39658A7AC043}" srcOrd="1" destOrd="0" parTransId="{F3093BE5-1658-43FA-B40E-45EEA11D4589}" sibTransId="{9FC15DCE-20E7-4F44-96D8-839D693B9154}"/>
    <dgm:cxn modelId="{7D8594A0-796C-403B-B9A3-85F513047AD0}" type="presOf" srcId="{269AA668-1FD2-4226-8B7B-B189DDD21F3B}" destId="{B181500D-6143-4684-A2D0-562B82CCA134}" srcOrd="0" destOrd="0" presId="urn:microsoft.com/office/officeart/2005/8/layout/orgChart1"/>
    <dgm:cxn modelId="{ED728534-209B-4804-A7CD-914CA4007147}" type="presOf" srcId="{7EFF664A-F55F-4F28-B375-6F6474A72DF5}" destId="{766CB380-3406-40D6-A4E1-24E4DA98C525}" srcOrd="0" destOrd="0" presId="urn:microsoft.com/office/officeart/2005/8/layout/orgChart1"/>
    <dgm:cxn modelId="{90C3442D-1079-4808-A1BB-B7920D60F386}" type="presOf" srcId="{E1A5AFEA-9899-40ED-A14A-3D45CECF1C27}" destId="{ADFE319C-BB04-4C75-A179-FA76F745B9CB}" srcOrd="1" destOrd="0" presId="urn:microsoft.com/office/officeart/2005/8/layout/orgChart1"/>
    <dgm:cxn modelId="{230ECCFD-234E-4AB3-89CC-6D311D660D26}" type="presOf" srcId="{E1A5AFEA-9899-40ED-A14A-3D45CECF1C27}" destId="{99D8F084-F18A-4673-99DC-52CCB888A10A}" srcOrd="0" destOrd="0" presId="urn:microsoft.com/office/officeart/2005/8/layout/orgChart1"/>
    <dgm:cxn modelId="{E8A35B68-B294-45BA-973D-FF657FCF6DF6}" type="presOf" srcId="{5D3F05C1-8611-4D2E-BC74-1E2197957FCE}" destId="{F8137E64-8FCB-428A-8C96-058C44F4608C}" srcOrd="0" destOrd="0" presId="urn:microsoft.com/office/officeart/2005/8/layout/orgChart1"/>
    <dgm:cxn modelId="{1D3B922A-1A36-4C80-B9A7-0516AE3B1F5D}" type="presOf" srcId="{4766A4C3-0B7E-485A-814F-39658A7AC043}" destId="{FD763044-3052-4DEE-A3F6-A5999A966492}" srcOrd="0" destOrd="0" presId="urn:microsoft.com/office/officeart/2005/8/layout/orgChart1"/>
    <dgm:cxn modelId="{0721189C-32F7-4A46-81EA-8D1D10044133}" type="presOf" srcId="{F3093BE5-1658-43FA-B40E-45EEA11D4589}" destId="{35E7FA60-6969-4C71-BC48-2DA2D2AF0B46}" srcOrd="0" destOrd="0" presId="urn:microsoft.com/office/officeart/2005/8/layout/orgChart1"/>
    <dgm:cxn modelId="{3653F877-5A5A-4958-959F-CED4C6CEA756}" type="presOf" srcId="{7EFF664A-F55F-4F28-B375-6F6474A72DF5}" destId="{86E362ED-150E-4E39-B71A-58374E2A379E}" srcOrd="1" destOrd="0" presId="urn:microsoft.com/office/officeart/2005/8/layout/orgChart1"/>
    <dgm:cxn modelId="{6523D4B5-2920-4984-9B64-A7D7D1880D85}" type="presOf" srcId="{4766A4C3-0B7E-485A-814F-39658A7AC043}" destId="{C4279756-5445-4A4D-9863-7A8B3922A908}" srcOrd="1" destOrd="0" presId="urn:microsoft.com/office/officeart/2005/8/layout/orgChart1"/>
    <dgm:cxn modelId="{E808F9FD-6163-49FA-BCCA-A916D77D2A4A}" srcId="{E1A5AFEA-9899-40ED-A14A-3D45CECF1C27}" destId="{7EFF664A-F55F-4F28-B375-6F6474A72DF5}" srcOrd="0" destOrd="0" parTransId="{269AA668-1FD2-4226-8B7B-B189DDD21F3B}" sibTransId="{1E4BF716-A675-48E4-845D-BFD0C2529A8B}"/>
    <dgm:cxn modelId="{731E09EB-D1A3-4EF8-84B0-3755F0C5AF81}" type="presParOf" srcId="{F8137E64-8FCB-428A-8C96-058C44F4608C}" destId="{FF5AC7D7-951A-4AC5-A29D-66D95F9CD01D}" srcOrd="0" destOrd="0" presId="urn:microsoft.com/office/officeart/2005/8/layout/orgChart1"/>
    <dgm:cxn modelId="{1FBF3799-E76A-4C9E-BD48-9009AD25C98F}" type="presParOf" srcId="{FF5AC7D7-951A-4AC5-A29D-66D95F9CD01D}" destId="{5305787A-169A-4DFA-A461-84D83EA81127}" srcOrd="0" destOrd="0" presId="urn:microsoft.com/office/officeart/2005/8/layout/orgChart1"/>
    <dgm:cxn modelId="{2D6AE28B-6C4A-4A25-A001-4FC7D242D6B3}" type="presParOf" srcId="{5305787A-169A-4DFA-A461-84D83EA81127}" destId="{99D8F084-F18A-4673-99DC-52CCB888A10A}" srcOrd="0" destOrd="0" presId="urn:microsoft.com/office/officeart/2005/8/layout/orgChart1"/>
    <dgm:cxn modelId="{4B05F8AA-D5B5-44E5-9219-C80A12ED0725}" type="presParOf" srcId="{5305787A-169A-4DFA-A461-84D83EA81127}" destId="{ADFE319C-BB04-4C75-A179-FA76F745B9CB}" srcOrd="1" destOrd="0" presId="urn:microsoft.com/office/officeart/2005/8/layout/orgChart1"/>
    <dgm:cxn modelId="{354E236F-9AD3-423C-8579-277D72513076}" type="presParOf" srcId="{FF5AC7D7-951A-4AC5-A29D-66D95F9CD01D}" destId="{5A23357B-014C-4B28-A120-356F916455D0}" srcOrd="1" destOrd="0" presId="urn:microsoft.com/office/officeart/2005/8/layout/orgChart1"/>
    <dgm:cxn modelId="{E7B553E0-9BBA-4642-ABF5-5F7145041556}" type="presParOf" srcId="{FF5AC7D7-951A-4AC5-A29D-66D95F9CD01D}" destId="{607E24B2-B2BA-4F62-93CD-804849F8B038}" srcOrd="2" destOrd="0" presId="urn:microsoft.com/office/officeart/2005/8/layout/orgChart1"/>
    <dgm:cxn modelId="{EAA1A49C-8901-415A-BC67-DA2A63A9D305}" type="presParOf" srcId="{607E24B2-B2BA-4F62-93CD-804849F8B038}" destId="{B181500D-6143-4684-A2D0-562B82CCA134}" srcOrd="0" destOrd="0" presId="urn:microsoft.com/office/officeart/2005/8/layout/orgChart1"/>
    <dgm:cxn modelId="{354034EE-056D-4764-8DA8-F8DCCC9AEB95}" type="presParOf" srcId="{607E24B2-B2BA-4F62-93CD-804849F8B038}" destId="{AD77986B-F898-4B96-82D6-3AC5D5774D60}" srcOrd="1" destOrd="0" presId="urn:microsoft.com/office/officeart/2005/8/layout/orgChart1"/>
    <dgm:cxn modelId="{82B7C0AB-2D83-48BB-98F2-CFA3058D70E2}" type="presParOf" srcId="{AD77986B-F898-4B96-82D6-3AC5D5774D60}" destId="{65F0C468-C7C6-41C8-AD06-9E69140EF025}" srcOrd="0" destOrd="0" presId="urn:microsoft.com/office/officeart/2005/8/layout/orgChart1"/>
    <dgm:cxn modelId="{281412B9-DE62-46D6-B04B-D9F6AABE3F6E}" type="presParOf" srcId="{65F0C468-C7C6-41C8-AD06-9E69140EF025}" destId="{766CB380-3406-40D6-A4E1-24E4DA98C525}" srcOrd="0" destOrd="0" presId="urn:microsoft.com/office/officeart/2005/8/layout/orgChart1"/>
    <dgm:cxn modelId="{F9CC982F-6323-48F4-BCD8-38782F6614A2}" type="presParOf" srcId="{65F0C468-C7C6-41C8-AD06-9E69140EF025}" destId="{86E362ED-150E-4E39-B71A-58374E2A379E}" srcOrd="1" destOrd="0" presId="urn:microsoft.com/office/officeart/2005/8/layout/orgChart1"/>
    <dgm:cxn modelId="{9319ED72-BB30-4B96-BC77-ED46B08815F2}" type="presParOf" srcId="{AD77986B-F898-4B96-82D6-3AC5D5774D60}" destId="{35A3CE5E-02BF-4D24-AFF3-EE77C0EE0AC1}" srcOrd="1" destOrd="0" presId="urn:microsoft.com/office/officeart/2005/8/layout/orgChart1"/>
    <dgm:cxn modelId="{295BB0A7-9BC9-48E3-A2BF-623ED0748A22}" type="presParOf" srcId="{AD77986B-F898-4B96-82D6-3AC5D5774D60}" destId="{97D61A27-D7C9-476C-A05A-4AD6562864EB}" srcOrd="2" destOrd="0" presId="urn:microsoft.com/office/officeart/2005/8/layout/orgChart1"/>
    <dgm:cxn modelId="{8A8D73B9-E4FD-4934-8F40-12FF6769C0E3}" type="presParOf" srcId="{607E24B2-B2BA-4F62-93CD-804849F8B038}" destId="{35E7FA60-6969-4C71-BC48-2DA2D2AF0B46}" srcOrd="2" destOrd="0" presId="urn:microsoft.com/office/officeart/2005/8/layout/orgChart1"/>
    <dgm:cxn modelId="{1C0E291B-ABEA-4351-9415-5DEADD0DA897}" type="presParOf" srcId="{607E24B2-B2BA-4F62-93CD-804849F8B038}" destId="{A182C502-44A7-4568-8A30-BE67413B3186}" srcOrd="3" destOrd="0" presId="urn:microsoft.com/office/officeart/2005/8/layout/orgChart1"/>
    <dgm:cxn modelId="{BED26B5C-2589-4427-968E-BE43916CA31F}" type="presParOf" srcId="{A182C502-44A7-4568-8A30-BE67413B3186}" destId="{19001D16-1374-428D-82D1-34ACAFE273BD}" srcOrd="0" destOrd="0" presId="urn:microsoft.com/office/officeart/2005/8/layout/orgChart1"/>
    <dgm:cxn modelId="{EB56F3D3-3F75-4701-8518-425BF42A3049}" type="presParOf" srcId="{19001D16-1374-428D-82D1-34ACAFE273BD}" destId="{FD763044-3052-4DEE-A3F6-A5999A966492}" srcOrd="0" destOrd="0" presId="urn:microsoft.com/office/officeart/2005/8/layout/orgChart1"/>
    <dgm:cxn modelId="{632F5E94-0C44-4071-8266-E6DC62A0D045}" type="presParOf" srcId="{19001D16-1374-428D-82D1-34ACAFE273BD}" destId="{C4279756-5445-4A4D-9863-7A8B3922A908}" srcOrd="1" destOrd="0" presId="urn:microsoft.com/office/officeart/2005/8/layout/orgChart1"/>
    <dgm:cxn modelId="{15CE473B-4270-40A6-A7E9-823EA67E83F4}" type="presParOf" srcId="{A182C502-44A7-4568-8A30-BE67413B3186}" destId="{7F8D57B0-B06B-4C6D-99A9-A92841A102F1}" srcOrd="1" destOrd="0" presId="urn:microsoft.com/office/officeart/2005/8/layout/orgChart1"/>
    <dgm:cxn modelId="{541A4ABD-F0A8-47FE-AF0F-7C78260D4650}" type="presParOf" srcId="{A182C502-44A7-4568-8A30-BE67413B3186}" destId="{DBA4E982-AA24-4488-9FC9-C9782F4FE82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CDBE27-8658-4DFD-81E3-E7A66C2E11C2}">
      <dsp:nvSpPr>
        <dsp:cNvPr id="0" name=""/>
        <dsp:cNvSpPr/>
      </dsp:nvSpPr>
      <dsp:spPr>
        <a:xfrm>
          <a:off x="0" y="351019"/>
          <a:ext cx="8686800" cy="1515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192" tIns="270764" rIns="674192" bIns="92456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300" kern="1200" dirty="0" smtClean="0"/>
            <a:t>1898 Провозглашение </a:t>
          </a:r>
          <a:r>
            <a:rPr lang="ru-RU" sz="1300" b="1" u="sng" kern="1200" dirty="0" smtClean="0"/>
            <a:t>Российской социал-демократической рабочей партии (РСДРП) </a:t>
          </a:r>
          <a:r>
            <a:rPr lang="ru-RU" sz="1300" kern="1200" dirty="0" smtClean="0"/>
            <a:t>на </a:t>
          </a:r>
          <a:r>
            <a:rPr lang="en-US" sz="1300" kern="1200" dirty="0" smtClean="0"/>
            <a:t>I</a:t>
          </a:r>
          <a:r>
            <a:rPr lang="ru-RU" sz="1300" kern="1200" dirty="0" smtClean="0"/>
            <a:t> съезде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1903 год </a:t>
          </a:r>
          <a:r>
            <a:rPr lang="en-US" sz="1300" kern="1200" dirty="0" smtClean="0"/>
            <a:t>II</a:t>
          </a:r>
          <a:r>
            <a:rPr lang="ru-RU" sz="1300" kern="1200" dirty="0" smtClean="0"/>
            <a:t> съезд РСДРП, оформление </a:t>
          </a:r>
          <a:r>
            <a:rPr lang="ru-RU" sz="1300" b="1" u="sng" kern="1200" dirty="0" smtClean="0"/>
            <a:t>большевизма – РСДРП(Б), меньшевизма – РСДРП(м)</a:t>
          </a:r>
          <a:endParaRPr lang="ru-RU" sz="1300" b="1" u="sng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1902 год Образование </a:t>
          </a:r>
          <a:r>
            <a:rPr lang="ru-RU" sz="1300" b="1" u="sng" kern="1200" dirty="0" smtClean="0"/>
            <a:t>Партии социалистов-революционеров (эсеров)</a:t>
          </a:r>
          <a:endParaRPr lang="ru-RU" sz="1300" b="1" u="sng" kern="1200" dirty="0"/>
        </a:p>
      </dsp:txBody>
      <dsp:txXfrm>
        <a:off x="0" y="351019"/>
        <a:ext cx="8686800" cy="1515150"/>
      </dsp:txXfrm>
    </dsp:sp>
    <dsp:sp modelId="{A78C902C-BB4B-44E0-9BD8-0E84C03A4856}">
      <dsp:nvSpPr>
        <dsp:cNvPr id="0" name=""/>
        <dsp:cNvSpPr/>
      </dsp:nvSpPr>
      <dsp:spPr>
        <a:xfrm>
          <a:off x="432046" y="161507"/>
          <a:ext cx="608076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Революционное направление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32046" y="161507"/>
        <a:ext cx="6080760" cy="383760"/>
      </dsp:txXfrm>
    </dsp:sp>
    <dsp:sp modelId="{B1FC8B10-8441-41FD-89A0-EDA19106E0B9}">
      <dsp:nvSpPr>
        <dsp:cNvPr id="0" name=""/>
        <dsp:cNvSpPr/>
      </dsp:nvSpPr>
      <dsp:spPr>
        <a:xfrm>
          <a:off x="0" y="2128249"/>
          <a:ext cx="8686800" cy="1146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192" tIns="270764" rIns="674192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1903 год Оформление организаций анархистского направления:</a:t>
          </a:r>
          <a:endParaRPr lang="ru-RU" sz="1300" kern="1200" dirty="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u="sng" kern="1200" dirty="0" err="1" smtClean="0"/>
            <a:t>Анархо-коммунизм</a:t>
          </a:r>
          <a:endParaRPr lang="ru-RU" sz="1300" b="1" u="sng" kern="1200" dirty="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u="sng" kern="1200" dirty="0" smtClean="0"/>
            <a:t>Анархо-синдикализм</a:t>
          </a:r>
          <a:endParaRPr lang="ru-RU" sz="1300" b="1" u="sng" kern="1200" dirty="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u="sng" kern="1200" dirty="0" err="1" smtClean="0"/>
            <a:t>Анархо-индивидуализм</a:t>
          </a:r>
          <a:endParaRPr lang="ru-RU" sz="1300" b="1" u="sng" kern="1200" dirty="0"/>
        </a:p>
      </dsp:txBody>
      <dsp:txXfrm>
        <a:off x="0" y="2128249"/>
        <a:ext cx="8686800" cy="1146600"/>
      </dsp:txXfrm>
    </dsp:sp>
    <dsp:sp modelId="{A0162A45-12E3-459A-996D-63C6694DDF18}">
      <dsp:nvSpPr>
        <dsp:cNvPr id="0" name=""/>
        <dsp:cNvSpPr/>
      </dsp:nvSpPr>
      <dsp:spPr>
        <a:xfrm>
          <a:off x="434340" y="1936369"/>
          <a:ext cx="608076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Анархистское направление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34340" y="1936369"/>
        <a:ext cx="6080760" cy="383760"/>
      </dsp:txXfrm>
    </dsp:sp>
    <dsp:sp modelId="{6E5E76E8-07B3-41AD-A20C-ED95F8D65FD5}">
      <dsp:nvSpPr>
        <dsp:cNvPr id="0" name=""/>
        <dsp:cNvSpPr/>
      </dsp:nvSpPr>
      <dsp:spPr>
        <a:xfrm>
          <a:off x="0" y="3536929"/>
          <a:ext cx="8686800" cy="921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192" tIns="270764" rIns="674192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1905 год Образование на основе слияния «Союза освобождения» и «Союза земцев-конституционалистов» </a:t>
          </a:r>
          <a:r>
            <a:rPr lang="ru-RU" sz="1300" b="1" u="sng" kern="1200" dirty="0" smtClean="0"/>
            <a:t>Конституционно-демократической партии (кадеты)</a:t>
          </a:r>
          <a:endParaRPr lang="ru-RU" sz="1300" b="1" u="sng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1905 год Образование партии </a:t>
          </a:r>
          <a:r>
            <a:rPr lang="ru-RU" sz="1300" b="1" u="sng" kern="1200" dirty="0" smtClean="0"/>
            <a:t>«Союз 17 октября» (октябристы)</a:t>
          </a:r>
          <a:endParaRPr lang="ru-RU" sz="1300" b="1" u="sng" kern="1200" dirty="0"/>
        </a:p>
      </dsp:txBody>
      <dsp:txXfrm>
        <a:off x="0" y="3536929"/>
        <a:ext cx="8686800" cy="921375"/>
      </dsp:txXfrm>
    </dsp:sp>
    <dsp:sp modelId="{969FF400-CD56-4432-AADE-81CC924F5B5C}">
      <dsp:nvSpPr>
        <dsp:cNvPr id="0" name=""/>
        <dsp:cNvSpPr/>
      </dsp:nvSpPr>
      <dsp:spPr>
        <a:xfrm>
          <a:off x="434340" y="3345049"/>
          <a:ext cx="608076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Либеральное направление</a:t>
          </a:r>
          <a:endParaRPr lang="ru-RU" sz="2000" b="1" kern="1200" dirty="0"/>
        </a:p>
      </dsp:txBody>
      <dsp:txXfrm>
        <a:off x="434340" y="3345049"/>
        <a:ext cx="6080760" cy="383760"/>
      </dsp:txXfrm>
    </dsp:sp>
    <dsp:sp modelId="{4E4B7364-13F2-45EA-B258-BE32876CB490}">
      <dsp:nvSpPr>
        <dsp:cNvPr id="0" name=""/>
        <dsp:cNvSpPr/>
      </dsp:nvSpPr>
      <dsp:spPr>
        <a:xfrm>
          <a:off x="0" y="4720384"/>
          <a:ext cx="8686800" cy="737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192" tIns="270764" rIns="674192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1905 год Учреждение </a:t>
          </a:r>
          <a:r>
            <a:rPr lang="ru-RU" sz="1300" b="1" u="sng" kern="1200" dirty="0" smtClean="0"/>
            <a:t>«Русской монархической партии»</a:t>
          </a:r>
          <a:endParaRPr lang="ru-RU" sz="1300" b="1" u="sng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1905 год Образование черносотенной партии </a:t>
          </a:r>
          <a:r>
            <a:rPr lang="ru-RU" sz="1300" b="1" u="sng" kern="1200" dirty="0" smtClean="0"/>
            <a:t>«Союз русского народа»</a:t>
          </a:r>
          <a:endParaRPr lang="ru-RU" sz="1300" b="1" u="sng" kern="1200" dirty="0"/>
        </a:p>
      </dsp:txBody>
      <dsp:txXfrm>
        <a:off x="0" y="4720384"/>
        <a:ext cx="8686800" cy="737100"/>
      </dsp:txXfrm>
    </dsp:sp>
    <dsp:sp modelId="{D2E1AE8F-B9C9-4EDF-8107-01EC94B10F1E}">
      <dsp:nvSpPr>
        <dsp:cNvPr id="0" name=""/>
        <dsp:cNvSpPr/>
      </dsp:nvSpPr>
      <dsp:spPr>
        <a:xfrm>
          <a:off x="434340" y="4528504"/>
          <a:ext cx="608076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Консервативное</a:t>
          </a:r>
          <a:r>
            <a:rPr lang="ru-RU" sz="2000" kern="1200" dirty="0" smtClean="0"/>
            <a:t> </a:t>
          </a:r>
          <a:r>
            <a:rPr lang="ru-RU" sz="2000" b="1" kern="1200" dirty="0" smtClean="0"/>
            <a:t>направление</a:t>
          </a:r>
          <a:endParaRPr lang="ru-RU" sz="2000" b="1" kern="1200" dirty="0"/>
        </a:p>
      </dsp:txBody>
      <dsp:txXfrm>
        <a:off x="434340" y="4528504"/>
        <a:ext cx="6080760" cy="3837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E7FA60-6969-4C71-BC48-2DA2D2AF0B46}">
      <dsp:nvSpPr>
        <dsp:cNvPr id="0" name=""/>
        <dsp:cNvSpPr/>
      </dsp:nvSpPr>
      <dsp:spPr>
        <a:xfrm>
          <a:off x="4297628" y="1868900"/>
          <a:ext cx="249236" cy="11103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0374"/>
              </a:lnTo>
              <a:lnTo>
                <a:pt x="249236" y="1110374"/>
              </a:lnTo>
            </a:path>
          </a:pathLst>
        </a:custGeom>
        <a:noFill/>
        <a:ln w="190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1500D-6143-4684-A2D0-562B82CCA134}">
      <dsp:nvSpPr>
        <dsp:cNvPr id="0" name=""/>
        <dsp:cNvSpPr/>
      </dsp:nvSpPr>
      <dsp:spPr>
        <a:xfrm>
          <a:off x="3834627" y="1868900"/>
          <a:ext cx="463001" cy="1087087"/>
        </a:xfrm>
        <a:custGeom>
          <a:avLst/>
          <a:gdLst/>
          <a:ahLst/>
          <a:cxnLst/>
          <a:rect l="0" t="0" r="0" b="0"/>
          <a:pathLst>
            <a:path>
              <a:moveTo>
                <a:pt x="463001" y="0"/>
              </a:moveTo>
              <a:lnTo>
                <a:pt x="463001" y="1087087"/>
              </a:lnTo>
              <a:lnTo>
                <a:pt x="0" y="1087087"/>
              </a:lnTo>
            </a:path>
          </a:pathLst>
        </a:custGeom>
        <a:noFill/>
        <a:ln w="190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D8F084-F18A-4673-99DC-52CCB888A10A}">
      <dsp:nvSpPr>
        <dsp:cNvPr id="0" name=""/>
        <dsp:cNvSpPr/>
      </dsp:nvSpPr>
      <dsp:spPr>
        <a:xfrm>
          <a:off x="2428728" y="0"/>
          <a:ext cx="3737801" cy="1868900"/>
        </a:xfrm>
        <a:prstGeom prst="rect">
          <a:avLst/>
        </a:prstGeom>
        <a:gradFill rotWithShape="0">
          <a:gsLst>
            <a:gs pos="0">
              <a:schemeClr val="accent1">
                <a:shade val="60000"/>
                <a:hueOff val="0"/>
                <a:satOff val="0"/>
                <a:lumOff val="0"/>
                <a:alphaOff val="0"/>
                <a:tint val="1000"/>
              </a:schemeClr>
            </a:gs>
            <a:gs pos="68000">
              <a:schemeClr val="accent1">
                <a:shade val="60000"/>
                <a:hueOff val="0"/>
                <a:satOff val="0"/>
                <a:lumOff val="0"/>
                <a:alphaOff val="0"/>
                <a:tint val="77000"/>
              </a:schemeClr>
            </a:gs>
            <a:gs pos="81000">
              <a:schemeClr val="accent1">
                <a:shade val="60000"/>
                <a:hueOff val="0"/>
                <a:satOff val="0"/>
                <a:lumOff val="0"/>
                <a:alphaOff val="0"/>
                <a:tint val="79000"/>
              </a:schemeClr>
            </a:gs>
            <a:gs pos="86000">
              <a:schemeClr val="accent1">
                <a:shade val="60000"/>
                <a:hueOff val="0"/>
                <a:satOff val="0"/>
                <a:lumOff val="0"/>
                <a:alphaOff val="0"/>
                <a:tint val="73000"/>
              </a:schemeClr>
            </a:gs>
            <a:gs pos="100000">
              <a:schemeClr val="accent1">
                <a:shade val="60000"/>
                <a:hueOff val="0"/>
                <a:satOff val="0"/>
                <a:lumOff val="0"/>
                <a:alphaOff val="0"/>
                <a:tint val="3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1">
              <a:shade val="6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РСДРП</a:t>
          </a:r>
          <a:endParaRPr lang="ru-RU" sz="6500" kern="1200" dirty="0"/>
        </a:p>
      </dsp:txBody>
      <dsp:txXfrm>
        <a:off x="2428728" y="0"/>
        <a:ext cx="3737801" cy="1868900"/>
      </dsp:txXfrm>
    </dsp:sp>
    <dsp:sp modelId="{766CB380-3406-40D6-A4E1-24E4DA98C525}">
      <dsp:nvSpPr>
        <dsp:cNvPr id="0" name=""/>
        <dsp:cNvSpPr/>
      </dsp:nvSpPr>
      <dsp:spPr>
        <a:xfrm>
          <a:off x="96826" y="2021538"/>
          <a:ext cx="3737801" cy="1868900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1000"/>
              </a:schemeClr>
            </a:gs>
            <a:gs pos="68000">
              <a:schemeClr val="accent1">
                <a:shade val="80000"/>
                <a:hueOff val="0"/>
                <a:satOff val="0"/>
                <a:lumOff val="0"/>
                <a:alphaOff val="0"/>
                <a:tint val="77000"/>
              </a:schemeClr>
            </a:gs>
            <a:gs pos="81000">
              <a:schemeClr val="accent1">
                <a:shade val="80000"/>
                <a:hueOff val="0"/>
                <a:satOff val="0"/>
                <a:lumOff val="0"/>
                <a:alphaOff val="0"/>
                <a:tint val="79000"/>
              </a:schemeClr>
            </a:gs>
            <a:gs pos="86000">
              <a:schemeClr val="accent1">
                <a:shade val="80000"/>
                <a:hueOff val="0"/>
                <a:satOff val="0"/>
                <a:lumOff val="0"/>
                <a:alphaOff val="0"/>
                <a:tint val="73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3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1">
              <a:shade val="8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Большевики – РСДРП (б):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/>
            <a:t>В. И. Ленин</a:t>
          </a:r>
          <a:endParaRPr lang="ru-RU" sz="2000" kern="1200" dirty="0"/>
        </a:p>
      </dsp:txBody>
      <dsp:txXfrm>
        <a:off x="96826" y="2021538"/>
        <a:ext cx="3737801" cy="1868900"/>
      </dsp:txXfrm>
    </dsp:sp>
    <dsp:sp modelId="{FD763044-3052-4DEE-A3F6-A5999A966492}">
      <dsp:nvSpPr>
        <dsp:cNvPr id="0" name=""/>
        <dsp:cNvSpPr/>
      </dsp:nvSpPr>
      <dsp:spPr>
        <a:xfrm>
          <a:off x="4546865" y="2044824"/>
          <a:ext cx="3737801" cy="1868900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1000"/>
              </a:schemeClr>
            </a:gs>
            <a:gs pos="68000">
              <a:schemeClr val="accent1">
                <a:shade val="80000"/>
                <a:hueOff val="0"/>
                <a:satOff val="0"/>
                <a:lumOff val="0"/>
                <a:alphaOff val="0"/>
                <a:tint val="77000"/>
              </a:schemeClr>
            </a:gs>
            <a:gs pos="81000">
              <a:schemeClr val="accent1">
                <a:shade val="80000"/>
                <a:hueOff val="0"/>
                <a:satOff val="0"/>
                <a:lumOff val="0"/>
                <a:alphaOff val="0"/>
                <a:tint val="79000"/>
              </a:schemeClr>
            </a:gs>
            <a:gs pos="86000">
              <a:schemeClr val="accent1">
                <a:shade val="80000"/>
                <a:hueOff val="0"/>
                <a:satOff val="0"/>
                <a:lumOff val="0"/>
                <a:alphaOff val="0"/>
                <a:tint val="73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3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1">
              <a:shade val="8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Меньшевики – РСДРП (м):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/>
            <a:t>Ю. О. Мартов, И. Г. Церетели, Г. В. Плеханов</a:t>
          </a:r>
          <a:endParaRPr lang="ru-RU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4546865" y="2044824"/>
        <a:ext cx="3737801" cy="1868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924DF-5FEE-437F-A284-7ECA9F6C7F6C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44952-6C05-4D9E-9534-254D5EE02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89300-201E-44D4-9880-A43A24E3324C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C83FE-FE82-4247-AE1E-4248F544D4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C83FE-FE82-4247-AE1E-4248F544D4A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2C28-0BDE-4404-8058-F3C64482D052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BE51-9F75-4331-92D3-060E6D11D3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2C28-0BDE-4404-8058-F3C64482D052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BE51-9F75-4331-92D3-060E6D11D3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2C28-0BDE-4404-8058-F3C64482D052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BE51-9F75-4331-92D3-060E6D11D3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2C28-0BDE-4404-8058-F3C64482D052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BE51-9F75-4331-92D3-060E6D11D3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2C28-0BDE-4404-8058-F3C64482D052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BE51-9F75-4331-92D3-060E6D11D3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2C28-0BDE-4404-8058-F3C64482D052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BE51-9F75-4331-92D3-060E6D11D3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2C28-0BDE-4404-8058-F3C64482D052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BE51-9F75-4331-92D3-060E6D11D3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2C28-0BDE-4404-8058-F3C64482D052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39BE51-9F75-4331-92D3-060E6D11D3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2C28-0BDE-4404-8058-F3C64482D052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BE51-9F75-4331-92D3-060E6D11D3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2C28-0BDE-4404-8058-F3C64482D052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739BE51-9F75-4331-92D3-060E6D11D3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0462C28-0BDE-4404-8058-F3C64482D052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BE51-9F75-4331-92D3-060E6D11D3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0462C28-0BDE-4404-8058-F3C64482D052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739BE51-9F75-4331-92D3-060E6D11D3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rono.info/dokum/190_dok/1905prog04.php" TargetMode="External"/><Relationship Id="rId7" Type="http://schemas.openxmlformats.org/officeDocument/2006/relationships/hyperlink" Target="http://dlib.rsl.ru/01003753213" TargetMode="External"/><Relationship Id="rId2" Type="http://schemas.openxmlformats.org/officeDocument/2006/relationships/hyperlink" Target="http://www.hrono.ru/dokum/190_dok/1905prog05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rono.info/organ/ukaz_s/soyuz_rn.php" TargetMode="External"/><Relationship Id="rId5" Type="http://schemas.openxmlformats.org/officeDocument/2006/relationships/hyperlink" Target="http://www.hrono.ru/dokum/190_dok/1905prog14.php" TargetMode="External"/><Relationship Id="rId4" Type="http://schemas.openxmlformats.org/officeDocument/2006/relationships/hyperlink" Target="http://www.hrono.ru/dokum/190_dok/1905prog08.php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school-collection.edu.ru/dlrstore/0fde3f55-792d-4b73-822e-b9893f0be9bd/%5bIS11RO_1-04%5d_%5bSH_08%5d.swf" TargetMode="External"/><Relationship Id="rId2" Type="http://schemas.openxmlformats.org/officeDocument/2006/relationships/hyperlink" Target="http://files.school-collection.edu.ru/dlrstore/40fc7323-1a24-403f-be73-34fa4140d70b/%5bIS11RO_1-04%5d_%5bTZ_10%5d.sw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iles.school-collection.edu.ru/dlrstore/65e6e639-c2fa-4796-a143-20dc8e4bb9db/index_listing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school-collection.edu.ru/" TargetMode="External"/><Relationship Id="rId3" Type="http://schemas.openxmlformats.org/officeDocument/2006/relationships/hyperlink" Target="http://history.sgu.ru/?wid=113" TargetMode="External"/><Relationship Id="rId7" Type="http://schemas.openxmlformats.org/officeDocument/2006/relationships/hyperlink" Target="http://fcior.edu.ru/" TargetMode="External"/><Relationship Id="rId2" Type="http://schemas.openxmlformats.org/officeDocument/2006/relationships/hyperlink" Target="http://otkritka-reprodukzija.blogspot.ru/2009/05/1880-1939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" TargetMode="External"/><Relationship Id="rId5" Type="http://schemas.openxmlformats.org/officeDocument/2006/relationships/hyperlink" Target="http://traditio-ru.org/wiki/&#1056;&#1077;&#1095;&#1100;_(&#1076;&#1086;&#1088;&#1077;&#1074;&#1086;&#1083;&#1102;&#1094;&#1080;&#1086;&#1085;&#1085;&#1072;&#1103;_&#1075;&#1072;&#1079;&#1077;&#1090;&#1072;)" TargetMode="External"/><Relationship Id="rId4" Type="http://schemas.openxmlformats.org/officeDocument/2006/relationships/hyperlink" Target="http://www.hrono.ru/organ/ukaz_k/k-d.php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A1%D0%A1%D0%A0" TargetMode="External"/><Relationship Id="rId2" Type="http://schemas.openxmlformats.org/officeDocument/2006/relationships/hyperlink" Target="http://ru.wikipedia.org/wiki/%D0%9F%D0%BE%D1%87%D1%82%D0%BE%D0%B2%D0%B0%D1%8F_%D0%BC%D0%B0%D1%80%D0%BA%D0%B0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hyperlink" Target="http://ru.wikipedia.org/wiki/1950_%D0%B3%D0%BE%D0%B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Идейные течения, политические партии и общественные движения в России на </a:t>
            </a:r>
            <a:r>
              <a:rPr lang="ru-RU" sz="2800" smtClean="0"/>
              <a:t>рубеже XIX-XX </a:t>
            </a:r>
            <a:r>
              <a:rPr lang="ru-RU" sz="2800" dirty="0" smtClean="0"/>
              <a:t>вв. </a:t>
            </a:r>
            <a:endParaRPr lang="ru-RU" sz="2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Презентация учителя истории МБОУ «СОШ №7» Артамоновой И.А.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</a:t>
            </a:r>
            <a:r>
              <a:rPr lang="ru-RU" dirty="0" smtClean="0"/>
              <a:t> съезд РСДРП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475656" y="6093296"/>
            <a:ext cx="6120680" cy="62217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Выступление Ленина на 2 съезде РСДРП. Автор: Виноградов Ю.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3"/>
            <a:ext cx="7211144" cy="831967"/>
          </a:xfrm>
        </p:spPr>
        <p:txBody>
          <a:bodyPr>
            <a:normAutofit fontScale="70000" lnSpcReduction="20000"/>
          </a:bodyPr>
          <a:lstStyle/>
          <a:p>
            <a:pPr marL="0" indent="36513">
              <a:buNone/>
            </a:pPr>
            <a:r>
              <a:rPr lang="ru-RU" dirty="0" smtClean="0"/>
              <a:t>состоялся 17 (30) июля — 10 (23) августа 1903. До 24 июля (6 августа) работал в Брюсселе, но бельгийская полиция вынудила делегатов покинуть страну; съезд перенёс свои заседания в Лондон. </a:t>
            </a:r>
            <a:endParaRPr lang="ru-RU" dirty="0"/>
          </a:p>
        </p:txBody>
      </p:sp>
      <p:pic>
        <p:nvPicPr>
          <p:cNvPr id="7" name="Содержимое 6" descr="x1-lenin_na_c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1619672" y="2276872"/>
            <a:ext cx="5256584" cy="377817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</a:t>
            </a:r>
            <a:r>
              <a:rPr lang="ru-RU" dirty="0" smtClean="0"/>
              <a:t> съезд РСДРП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3528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Лидеры РСДРП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347864" y="5373216"/>
            <a:ext cx="1954560" cy="606896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  Ленин В. И.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6300192" y="5373216"/>
            <a:ext cx="2231231" cy="678904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Плеханов Г.В.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Содержимое 4" descr="Leninportrait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987824" y="1484784"/>
            <a:ext cx="2592288" cy="3807625"/>
          </a:xfrm>
        </p:spPr>
      </p:pic>
      <p:pic>
        <p:nvPicPr>
          <p:cNvPr id="6" name="Содержимое 5" descr="Georgiy_Valentinovich_Plekhanov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940152" y="1484784"/>
            <a:ext cx="3006880" cy="3816424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484784"/>
            <a:ext cx="2304255" cy="376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395536" y="5373216"/>
            <a:ext cx="213475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 Ю. О. Мартов</a:t>
            </a:r>
            <a:endParaRPr lang="ru-RU" sz="2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Партия социалистов-революционеров</a:t>
            </a:r>
            <a:endParaRPr lang="ru-RU" dirty="0"/>
          </a:p>
        </p:txBody>
      </p:sp>
      <p:pic>
        <p:nvPicPr>
          <p:cNvPr id="4" name="Содержимое 3" descr="250px-1917PartiyaSoz-Re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48064" y="1484784"/>
            <a:ext cx="3515841" cy="4823734"/>
          </a:xfrm>
        </p:spPr>
      </p:pic>
      <p:sp>
        <p:nvSpPr>
          <p:cNvPr id="5" name="Прямоугольник 4"/>
          <p:cNvSpPr/>
          <p:nvPr/>
        </p:nvSpPr>
        <p:spPr>
          <a:xfrm>
            <a:off x="467544" y="2204864"/>
            <a:ext cx="44644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конце 1901 «Южная партия эсеров» и «Союз эсеров» соединились, и в январе 1902 газета «Революционная Россия» объявила о создании партии.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Виктор Михайлович Чернов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268760"/>
            <a:ext cx="3140373" cy="512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19888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/>
              <a:t>русский политический деятель, мыслитель и революционер, один из основателей партии социалистов-революционеров и её основной идеолог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Боевая организация партии социалистов-революционеров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99992" y="4869160"/>
            <a:ext cx="1872208" cy="288032"/>
          </a:xfrm>
        </p:spPr>
        <p:txBody>
          <a:bodyPr>
            <a:normAutofit fontScale="62500" lnSpcReduction="20000"/>
          </a:bodyPr>
          <a:lstStyle/>
          <a:p>
            <a:r>
              <a:rPr lang="ru-RU" b="0" dirty="0" err="1" smtClean="0"/>
              <a:t>Евно</a:t>
            </a:r>
            <a:r>
              <a:rPr lang="ru-RU" b="0" dirty="0" smtClean="0"/>
              <a:t> </a:t>
            </a:r>
            <a:r>
              <a:rPr lang="ru-RU" b="0" dirty="0" err="1" smtClean="0"/>
              <a:t>Азеф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804248" y="4869160"/>
            <a:ext cx="2196752" cy="288032"/>
          </a:xfrm>
        </p:spPr>
        <p:txBody>
          <a:bodyPr>
            <a:normAutofit fontScale="62500" lnSpcReduction="20000"/>
          </a:bodyPr>
          <a:lstStyle/>
          <a:p>
            <a:r>
              <a:rPr lang="ru-RU" b="0" dirty="0" smtClean="0"/>
              <a:t>Григорий Гершуни</a:t>
            </a:r>
            <a:endParaRPr lang="ru-RU" dirty="0"/>
          </a:p>
        </p:txBody>
      </p:sp>
      <p:pic>
        <p:nvPicPr>
          <p:cNvPr id="8" name="Содержимое 7" descr="446px-Azef_evno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844824"/>
            <a:ext cx="2191576" cy="2948308"/>
          </a:xfrm>
        </p:spPr>
      </p:pic>
      <p:pic>
        <p:nvPicPr>
          <p:cNvPr id="7" name="Содержимое 6" descr="Grigoriy_Andreyevich_Gershuni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732240" y="1844824"/>
            <a:ext cx="2281640" cy="2919462"/>
          </a:xfrm>
        </p:spPr>
      </p:pic>
      <p:sp>
        <p:nvSpPr>
          <p:cNvPr id="9" name="Прямоугольник 8"/>
          <p:cNvSpPr/>
          <p:nvPr/>
        </p:nvSpPr>
        <p:spPr>
          <a:xfrm>
            <a:off x="323528" y="2132856"/>
            <a:ext cx="37444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совершено 263 террористических акта, в результате которых погибли 2 министра, 33 генерал-губернатора, губернатора и вице-губернатора, 16 градоначальников, 7 адмиралов и генералов, 26 разоблачённых агентов полиции</a:t>
            </a:r>
            <a:endParaRPr lang="ru-RU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Конституционно-демократическая партия, или Партия народной свободы</a:t>
            </a:r>
            <a:endParaRPr lang="ru-RU" sz="3200" dirty="0"/>
          </a:p>
        </p:txBody>
      </p:sp>
      <p:pic>
        <p:nvPicPr>
          <p:cNvPr id="4" name="Содержимое 3" descr="Svoboda_Rossii_19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96347" y="1556793"/>
            <a:ext cx="5317221" cy="3312367"/>
          </a:xfrm>
        </p:spPr>
      </p:pic>
      <p:sp>
        <p:nvSpPr>
          <p:cNvPr id="5" name="Прямоугольник 4"/>
          <p:cNvSpPr/>
          <p:nvPr/>
        </p:nvSpPr>
        <p:spPr>
          <a:xfrm>
            <a:off x="179512" y="1772816"/>
            <a:ext cx="33843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Ядром будущей партии кадетов стали две полулегальные организации</a:t>
            </a:r>
            <a:r>
              <a:rPr lang="ru-RU" dirty="0" smtClean="0">
                <a:solidFill>
                  <a:srgbClr val="0070C0"/>
                </a:solidFill>
              </a:rPr>
              <a:t>: «Союз освобождения» </a:t>
            </a:r>
            <a:r>
              <a:rPr lang="ru-RU" dirty="0" smtClean="0"/>
              <a:t>и </a:t>
            </a:r>
            <a:r>
              <a:rPr lang="ru-RU" dirty="0" smtClean="0">
                <a:solidFill>
                  <a:srgbClr val="0070C0"/>
                </a:solidFill>
              </a:rPr>
              <a:t>«Союз земцев- конституционалистов».</a:t>
            </a:r>
          </a:p>
          <a:p>
            <a:r>
              <a:rPr lang="ru-RU" dirty="0" smtClean="0"/>
              <a:t>1-й учредительный съезд конституционно-демократической партии, принявший программу и устав партии, состоялся в Москве </a:t>
            </a:r>
            <a:r>
              <a:rPr lang="ru-RU" dirty="0" smtClean="0">
                <a:solidFill>
                  <a:srgbClr val="C00000"/>
                </a:solidFill>
              </a:rPr>
              <a:t>12-18 октября 1905 года.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Лидеры Конституционно-демократической партии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4365104"/>
            <a:ext cx="1800200" cy="83820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6EA0B0"/>
                </a:solidFill>
              </a:rPr>
              <a:t>Павел Николаевич Милюков</a:t>
            </a:r>
            <a:endParaRPr lang="ru-RU" sz="1600" dirty="0">
              <a:solidFill>
                <a:srgbClr val="6EA0B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2123728" y="5301208"/>
            <a:ext cx="2088232" cy="83820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Владимир Дмитриевич Набоков</a:t>
            </a:r>
            <a:endParaRPr lang="ru-RU" sz="1600" dirty="0"/>
          </a:p>
        </p:txBody>
      </p:sp>
      <p:pic>
        <p:nvPicPr>
          <p:cNvPr id="7" name="Содержимое 6" descr="220px-Pavel_Miliukov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2" y="1772816"/>
            <a:ext cx="1783509" cy="2448272"/>
          </a:xfrm>
        </p:spPr>
      </p:pic>
      <p:pic>
        <p:nvPicPr>
          <p:cNvPr id="8" name="Содержимое 7" descr="200px-Nabokov_vd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2123728" y="1628801"/>
            <a:ext cx="2005794" cy="3600400"/>
          </a:xfrm>
        </p:spPr>
      </p:pic>
      <p:sp>
        <p:nvSpPr>
          <p:cNvPr id="9" name="Прямоугольник 8"/>
          <p:cNvSpPr/>
          <p:nvPr/>
        </p:nvSpPr>
        <p:spPr>
          <a:xfrm>
            <a:off x="4427984" y="5157192"/>
            <a:ext cx="1872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b="1" dirty="0" smtClean="0">
                <a:solidFill>
                  <a:schemeClr val="accent1"/>
                </a:solidFill>
              </a:rPr>
              <a:t>Андрей Иванович Шингарёв </a:t>
            </a:r>
            <a:endParaRPr lang="ru-RU" sz="1600" b="1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E:\документы Ирины\портфолио\партии\A_I_Shingare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772817"/>
            <a:ext cx="1954767" cy="3168352"/>
          </a:xfrm>
          <a:prstGeom prst="rect">
            <a:avLst/>
          </a:prstGeom>
          <a:noFill/>
        </p:spPr>
      </p:pic>
      <p:pic>
        <p:nvPicPr>
          <p:cNvPr id="1027" name="Picture 3" descr="E:\документы Ирины\портфолио\партии\220px-Петрункевич_И._И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1772816"/>
            <a:ext cx="1974201" cy="295232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7020272" y="5085184"/>
            <a:ext cx="20226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/>
                </a:solidFill>
              </a:rPr>
              <a:t>Иван Ильич Петрункевич</a:t>
            </a:r>
            <a:endParaRPr lang="ru-RU" sz="16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«Речь» — российская дореволюционная партийная газета, центральный орган партии кадетов</a:t>
            </a:r>
            <a:endParaRPr lang="ru-RU" sz="3200" dirty="0"/>
          </a:p>
        </p:txBody>
      </p:sp>
      <p:pic>
        <p:nvPicPr>
          <p:cNvPr id="4" name="Содержимое 3" descr="Gazeta_Rech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916832"/>
            <a:ext cx="4536504" cy="4377727"/>
          </a:xfrm>
        </p:spPr>
      </p:pic>
      <p:pic>
        <p:nvPicPr>
          <p:cNvPr id="6" name="Содержимое 5" descr="220px-Iosif_Vladimirovich_Gesse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899592" y="1916832"/>
            <a:ext cx="2520280" cy="3585671"/>
          </a:xfrm>
        </p:spPr>
      </p:pic>
      <p:sp>
        <p:nvSpPr>
          <p:cNvPr id="7" name="Прямоугольник 6"/>
          <p:cNvSpPr/>
          <p:nvPr/>
        </p:nvSpPr>
        <p:spPr>
          <a:xfrm>
            <a:off x="467544" y="5589240"/>
            <a:ext cx="3360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 smtClean="0"/>
              <a:t>Иосиф Владимирович Ге́ссен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dirty="0" smtClean="0"/>
              <a:t>Партия «Союз 17 октября» (октябристы)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988840"/>
            <a:ext cx="3744416" cy="4137323"/>
          </a:xfrm>
        </p:spPr>
        <p:txBody>
          <a:bodyPr/>
          <a:lstStyle/>
          <a:p>
            <a:r>
              <a:rPr lang="ru-RU" dirty="0" smtClean="0"/>
              <a:t>Создана в ноябре 1905, центр в Санкт-Петербурге</a:t>
            </a:r>
          </a:p>
          <a:p>
            <a:r>
              <a:rPr lang="ru-RU" dirty="0" smtClean="0"/>
              <a:t>Название в честь Манифеста 17 октября 1905 г.</a:t>
            </a:r>
            <a:endParaRPr lang="ru-RU" dirty="0"/>
          </a:p>
        </p:txBody>
      </p:sp>
      <p:pic>
        <p:nvPicPr>
          <p:cNvPr id="6" name="Содержимое 5" descr="rep1810190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23928" y="1916832"/>
            <a:ext cx="5062733" cy="2814880"/>
          </a:xfrm>
        </p:spPr>
      </p:pic>
      <p:sp>
        <p:nvSpPr>
          <p:cNvPr id="5" name="Прямоугольник 4"/>
          <p:cNvSpPr/>
          <p:nvPr/>
        </p:nvSpPr>
        <p:spPr>
          <a:xfrm>
            <a:off x="4355976" y="50131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Илья РЕПИН (1844-1930). 18 октября 1905 года.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Цель урока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268760"/>
            <a:ext cx="8856984" cy="4392488"/>
          </a:xfrm>
        </p:spPr>
        <p:txBody>
          <a:bodyPr>
            <a:normAutofit/>
          </a:bodyPr>
          <a:lstStyle/>
          <a:p>
            <a:pPr marL="0" indent="36513">
              <a:buNone/>
            </a:pPr>
            <a:r>
              <a:rPr lang="ru-RU" sz="3600" dirty="0" smtClean="0"/>
              <a:t>раскрыть проблему формирования политических партий в России в начале </a:t>
            </a:r>
            <a:r>
              <a:rPr lang="en-US" sz="3600" dirty="0" smtClean="0"/>
              <a:t>XX</a:t>
            </a:r>
            <a:r>
              <a:rPr lang="ru-RU" sz="3600" dirty="0" smtClean="0"/>
              <a:t>в.; сравнить программы политических партий разных направлений.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Лидеры «Союза 17 октября»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4581128"/>
            <a:ext cx="1738536" cy="64807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Александр Иванович </a:t>
            </a:r>
            <a:r>
              <a:rPr lang="ru-RU" dirty="0" err="1" smtClean="0"/>
              <a:t>Гучков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2411760" y="4653136"/>
            <a:ext cx="2088232" cy="64807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Михаил Владимирович Родзянко</a:t>
            </a:r>
            <a:endParaRPr lang="ru-RU" dirty="0"/>
          </a:p>
        </p:txBody>
      </p:sp>
      <p:pic>
        <p:nvPicPr>
          <p:cNvPr id="7" name="Содержимое 6" descr="280px-Guchkov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84784"/>
            <a:ext cx="1984050" cy="2664296"/>
          </a:xfrm>
        </p:spPr>
      </p:pic>
      <p:pic>
        <p:nvPicPr>
          <p:cNvPr id="8" name="Содержимое 7" descr="MijaílRodzianko1914f1.highres.jpeg.jpe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b="4231"/>
          <a:stretch>
            <a:fillRect/>
          </a:stretch>
        </p:blipFill>
        <p:spPr>
          <a:xfrm>
            <a:off x="2411760" y="1484784"/>
            <a:ext cx="2199580" cy="3024336"/>
          </a:xfrm>
        </p:spPr>
      </p:pic>
      <p:sp>
        <p:nvSpPr>
          <p:cNvPr id="9" name="Прямоугольник 8"/>
          <p:cNvSpPr/>
          <p:nvPr/>
        </p:nvSpPr>
        <p:spPr>
          <a:xfrm>
            <a:off x="4932040" y="4653136"/>
            <a:ext cx="172819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solidFill>
                  <a:schemeClr val="accent1"/>
                </a:solidFill>
              </a:rPr>
              <a:t>Николай Алексеевич Хомяков</a:t>
            </a:r>
            <a:endParaRPr lang="ru-RU" sz="1500" b="1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E:\документы Ирины\портфолио\партии\280px-Nikolay_Khomyako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484784"/>
            <a:ext cx="2031722" cy="288032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7164288" y="4653136"/>
            <a:ext cx="165618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solidFill>
                  <a:schemeClr val="accent1"/>
                </a:solidFill>
              </a:rPr>
              <a:t>Дмитрий Николаевич Шипов</a:t>
            </a:r>
            <a:endParaRPr lang="ru-RU" sz="1500" b="1" dirty="0">
              <a:solidFill>
                <a:schemeClr val="accent1"/>
              </a:solidFill>
            </a:endParaRPr>
          </a:p>
        </p:txBody>
      </p:sp>
      <p:pic>
        <p:nvPicPr>
          <p:cNvPr id="2051" name="Picture 3" descr="E:\документы Ирины\портфолио\партии\200px-Dmitriy_Shipo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1484784"/>
            <a:ext cx="2016224" cy="30033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Черносотенные организации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860032" y="4365104"/>
            <a:ext cx="4041775" cy="8382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Демонстрация черносотенцев в Одессе вскоре после объявления «Манифеста 17 октября»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3538736" cy="3941763"/>
          </a:xfrm>
        </p:spPr>
        <p:txBody>
          <a:bodyPr>
            <a:normAutofit fontScale="92500" lnSpcReduction="10000"/>
          </a:bodyPr>
          <a:lstStyle/>
          <a:p>
            <a:pPr marL="0" indent="36513">
              <a:buNone/>
            </a:pPr>
            <a:r>
              <a:rPr lang="ru-RU" dirty="0" smtClean="0"/>
              <a:t>Реакционные общественные организации, которые, выступая за сохранение незыблемости самодержавия на базе великодержавного шовинизма, в борьбе с революционным движением, дополняли карательный аппарат царизма.</a:t>
            </a:r>
            <a:endParaRPr lang="ru-RU" dirty="0"/>
          </a:p>
        </p:txBody>
      </p:sp>
      <p:pic>
        <p:nvPicPr>
          <p:cNvPr id="2050" name="Picture 2" descr="C:\Users\Олег\Desktop\Рисунок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2469" y="1756569"/>
            <a:ext cx="4267200" cy="2390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Союз русского народа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764884" y="1268760"/>
            <a:ext cx="2043107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611560" y="1700809"/>
            <a:ext cx="5904656" cy="1800200"/>
          </a:xfrm>
        </p:spPr>
        <p:txBody>
          <a:bodyPr>
            <a:normAutofit fontScale="92500"/>
          </a:bodyPr>
          <a:lstStyle/>
          <a:p>
            <a:pPr marL="0" indent="36513">
              <a:buNone/>
            </a:pPr>
            <a:r>
              <a:rPr lang="ru-RU" dirty="0" smtClean="0"/>
              <a:t>Возник в октябре 1905 году в Петербурге для борьбы с революционным движением, иудейским и либерально-масонским подпольем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707904" y="6237312"/>
            <a:ext cx="1809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А. И. Дубровин</a:t>
            </a:r>
            <a:endParaRPr lang="ru-RU" dirty="0"/>
          </a:p>
        </p:txBody>
      </p:sp>
      <p:pic>
        <p:nvPicPr>
          <p:cNvPr id="1026" name="Picture 2" descr="E:\документы Ирины\портфолио\партии\Dubrovin,_Aleksandr_Ivanovi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284984"/>
            <a:ext cx="2203773" cy="2786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Русский народный союз имени Михаила Архангела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5626968" cy="1584176"/>
          </a:xfrm>
        </p:spPr>
        <p:txBody>
          <a:bodyPr>
            <a:normAutofit fontScale="77500" lnSpcReduction="20000"/>
          </a:bodyPr>
          <a:lstStyle/>
          <a:p>
            <a:pPr marL="0" indent="36513">
              <a:buNone/>
            </a:pPr>
            <a:r>
              <a:rPr lang="ru-RU" dirty="0" smtClean="0"/>
              <a:t>русская монархическая организация, возникшая в начале 1908 в результате выхода из "Союза русского народа"  ряда общественных деятелей во главе с В.М.Пуришкевичем</a:t>
            </a:r>
            <a:endParaRPr lang="ru-RU" dirty="0"/>
          </a:p>
        </p:txBody>
      </p:sp>
      <p:pic>
        <p:nvPicPr>
          <p:cNvPr id="2050" name="Picture 2" descr="E:\документы Ирины\портфолио\партии\Vladimir_Purishkevi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501008"/>
            <a:ext cx="2232248" cy="3111147"/>
          </a:xfrm>
          <a:prstGeom prst="rect">
            <a:avLst/>
          </a:prstGeom>
          <a:noFill/>
        </p:spPr>
      </p:pic>
      <p:pic>
        <p:nvPicPr>
          <p:cNvPr id="2051" name="Picture 3" descr="E:\документы Ирины\портфолио\партии\200px-SMA_embl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484784"/>
            <a:ext cx="2309691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Русская монархическая партия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836712"/>
            <a:ext cx="3277146" cy="301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24128" y="4077072"/>
            <a:ext cx="35282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Герб Русской монархической партии</a:t>
            </a:r>
            <a:endParaRPr lang="ru-RU" sz="1400" dirty="0"/>
          </a:p>
        </p:txBody>
      </p:sp>
      <p:pic>
        <p:nvPicPr>
          <p:cNvPr id="3" name="Picture 2" descr="E:\документы Ирины\портфолио\партии\В._А._Грингму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708920"/>
            <a:ext cx="2021844" cy="374441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83568" y="17008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одна из крупнейших право-монархических организаций, основанная В.А. </a:t>
            </a:r>
            <a:r>
              <a:rPr lang="ru-RU" dirty="0" err="1" smtClean="0"/>
              <a:t>Грингмутом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Анархистские организации в России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Анархо-индивидуализм</a:t>
            </a:r>
            <a:r>
              <a:rPr lang="ru-RU" dirty="0" smtClean="0"/>
              <a:t> (от греч. </a:t>
            </a:r>
            <a:r>
              <a:rPr lang="ru-RU" dirty="0" err="1" smtClean="0"/>
              <a:t>αναρχία </a:t>
            </a:r>
            <a:r>
              <a:rPr lang="ru-RU" dirty="0" smtClean="0"/>
              <a:t>— безвластие; лат. </a:t>
            </a:r>
            <a:r>
              <a:rPr lang="ru-RU" dirty="0" err="1" smtClean="0"/>
              <a:t>individuum</a:t>
            </a:r>
            <a:r>
              <a:rPr lang="ru-RU" dirty="0" smtClean="0"/>
              <a:t> — неделимое)</a:t>
            </a:r>
          </a:p>
          <a:p>
            <a:r>
              <a:rPr lang="ru-RU" dirty="0" err="1" smtClean="0"/>
              <a:t>Анархо-коммунизм</a:t>
            </a:r>
            <a:r>
              <a:rPr lang="ru-RU" dirty="0" smtClean="0"/>
              <a:t> (от греч. </a:t>
            </a:r>
            <a:r>
              <a:rPr lang="ru-RU" dirty="0" err="1" smtClean="0"/>
              <a:t>αναρχία </a:t>
            </a:r>
            <a:r>
              <a:rPr lang="ru-RU" dirty="0" smtClean="0"/>
              <a:t>— безвластие; лат. </a:t>
            </a:r>
            <a:r>
              <a:rPr lang="ru-RU" dirty="0" err="1" smtClean="0"/>
              <a:t>commūnis</a:t>
            </a:r>
            <a:r>
              <a:rPr lang="ru-RU" dirty="0" smtClean="0"/>
              <a:t> — общий)</a:t>
            </a:r>
          </a:p>
          <a:p>
            <a:r>
              <a:rPr lang="ru-RU" dirty="0" smtClean="0"/>
              <a:t>Анархо-синдикализм (от </a:t>
            </a:r>
            <a:r>
              <a:rPr lang="ru-RU" dirty="0" err="1" smtClean="0"/>
              <a:t>др.-греч</a:t>
            </a:r>
            <a:r>
              <a:rPr lang="ru-RU" dirty="0" smtClean="0"/>
              <a:t>. </a:t>
            </a:r>
            <a:r>
              <a:rPr lang="ru-RU" dirty="0" err="1" smtClean="0"/>
              <a:t>ἀναρχία </a:t>
            </a:r>
            <a:r>
              <a:rPr lang="ru-RU" dirty="0" smtClean="0"/>
              <a:t>— безвластие; </a:t>
            </a:r>
            <a:r>
              <a:rPr lang="ru-RU" dirty="0" err="1" smtClean="0"/>
              <a:t>σύνδικος </a:t>
            </a:r>
            <a:r>
              <a:rPr lang="ru-RU" dirty="0" smtClean="0"/>
              <a:t>— защитник, общий; фр. </a:t>
            </a:r>
            <a:r>
              <a:rPr lang="ru-RU" dirty="0" err="1" smtClean="0"/>
              <a:t>syndicat</a:t>
            </a:r>
            <a:r>
              <a:rPr lang="ru-RU" dirty="0" smtClean="0"/>
              <a:t> — профсоюз, союз)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Семь базовых принципов анархизма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отсутствие власти</a:t>
            </a:r>
          </a:p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свобода от принуждения</a:t>
            </a:r>
          </a:p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свобода ассоциаций</a:t>
            </a:r>
          </a:p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взаимопомощь</a:t>
            </a:r>
          </a:p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разнообразие</a:t>
            </a:r>
          </a:p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равенство</a:t>
            </a:r>
          </a:p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братство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r="63824" b="43569"/>
          <a:stretch>
            <a:fillRect/>
          </a:stretch>
        </p:blipFill>
        <p:spPr bwMode="auto">
          <a:xfrm>
            <a:off x="5724128" y="980728"/>
            <a:ext cx="2952328" cy="301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5724128" y="4077072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Традиционный чёрный флаг анархистов.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24936" cy="648072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Политические партии России в конце </a:t>
            </a:r>
            <a:r>
              <a:rPr lang="en-US" sz="2400" dirty="0" smtClean="0"/>
              <a:t>XIX</a:t>
            </a:r>
            <a:r>
              <a:rPr lang="ru-RU" sz="2400" dirty="0" smtClean="0"/>
              <a:t> – начале </a:t>
            </a:r>
            <a:r>
              <a:rPr lang="en-US" sz="2400" dirty="0" smtClean="0"/>
              <a:t> XX</a:t>
            </a:r>
            <a:r>
              <a:rPr lang="ru-RU" sz="2400" dirty="0" smtClean="0"/>
              <a:t> вв.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692697"/>
          <a:ext cx="8856985" cy="5976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3780"/>
                <a:gridCol w="2066630"/>
                <a:gridCol w="959507"/>
                <a:gridCol w="2550883"/>
                <a:gridCol w="1656185"/>
              </a:tblGrid>
              <a:tr h="66865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Направление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Название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Дата создания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Лидеры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Основные положения программы </a:t>
                      </a:r>
                      <a:endParaRPr lang="ru-RU" sz="1200" dirty="0"/>
                    </a:p>
                  </a:txBody>
                  <a:tcPr/>
                </a:tc>
              </a:tr>
              <a:tr h="986235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Революционное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Партия</a:t>
                      </a:r>
                      <a:r>
                        <a:rPr lang="ru-RU" sz="1200" baseline="0" dirty="0" smtClean="0"/>
                        <a:t> социалистов-революционеров (эсеров)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1902г.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Н. Д. </a:t>
                      </a:r>
                      <a:r>
                        <a:rPr lang="ru-RU" sz="1200" dirty="0" err="1" smtClean="0"/>
                        <a:t>Авксентьев</a:t>
                      </a:r>
                      <a:r>
                        <a:rPr lang="ru-RU" sz="1200" dirty="0" smtClean="0"/>
                        <a:t>, Г. А. Гершуни, А. Р. </a:t>
                      </a:r>
                      <a:r>
                        <a:rPr lang="ru-RU" sz="1200" dirty="0" err="1" smtClean="0"/>
                        <a:t>Гоц</a:t>
                      </a:r>
                      <a:r>
                        <a:rPr lang="ru-RU" sz="1200" dirty="0" smtClean="0"/>
                        <a:t>, В. М. </a:t>
                      </a:r>
                      <a:r>
                        <a:rPr lang="ru-RU" sz="1200" dirty="0" err="1" smtClean="0"/>
                        <a:t>Зензтшов</a:t>
                      </a:r>
                      <a:r>
                        <a:rPr lang="ru-RU" sz="1200" dirty="0" smtClean="0"/>
                        <a:t>, Б. В. Савинков, М. А. Спиридонова, В. </a:t>
                      </a:r>
                      <a:r>
                        <a:rPr lang="ru-RU" sz="1200" u="sng" dirty="0" smtClean="0"/>
                        <a:t>М. Чернов </a:t>
                      </a:r>
                      <a:r>
                        <a:rPr lang="ru-RU" sz="1200" dirty="0" smtClean="0"/>
                        <a:t>и др.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hlinkClick r:id="rId2"/>
                        </a:rPr>
                        <a:t>http://www.hrono.ru/dokum/190_dok/1905prog05.php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9026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Российская социал-демократическая рабочая партия (РСДРП)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1898г.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u="sng" dirty="0" smtClean="0"/>
                        <a:t>В. И. Ленин</a:t>
                      </a:r>
                      <a:r>
                        <a:rPr lang="ru-RU" sz="1200" dirty="0" smtClean="0"/>
                        <a:t>, Г. В. Плеханов, </a:t>
                      </a:r>
                      <a:r>
                        <a:rPr lang="ru-RU" sz="1200" u="sng" dirty="0" smtClean="0"/>
                        <a:t>Ю.О. </a:t>
                      </a:r>
                      <a:r>
                        <a:rPr lang="ru-RU" sz="1200" u="sng" dirty="0" err="1" smtClean="0"/>
                        <a:t>Цедербаум</a:t>
                      </a:r>
                      <a:r>
                        <a:rPr lang="ru-RU" sz="1200" u="sng" baseline="0" dirty="0" smtClean="0"/>
                        <a:t> (Мартов)</a:t>
                      </a:r>
                      <a:r>
                        <a:rPr lang="ru-RU" sz="1200" dirty="0" smtClean="0"/>
                        <a:t>, П. Б. </a:t>
                      </a:r>
                      <a:r>
                        <a:rPr lang="ru-RU" sz="1200" dirty="0" err="1" smtClean="0"/>
                        <a:t>Аксельрод</a:t>
                      </a:r>
                      <a:r>
                        <a:rPr lang="ru-RU" sz="1200" dirty="0" smtClean="0"/>
                        <a:t>, В. И. Засулич, А. Н. </a:t>
                      </a:r>
                      <a:r>
                        <a:rPr lang="ru-RU" sz="1200" dirty="0" err="1" smtClean="0"/>
                        <a:t>Потресов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hlinkClick r:id="rId3"/>
                        </a:rPr>
                        <a:t>http://www.hrono.info/dokum/190_dok/1905prog04.php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676999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Либерально-демократическое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Конституционно-демократическая партия (кадеты)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1905г.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</a:t>
                      </a:r>
                      <a:r>
                        <a:rPr lang="ru-RU" sz="1200" u="sng" dirty="0" smtClean="0"/>
                        <a:t>П. Н. Милюков</a:t>
                      </a:r>
                      <a:r>
                        <a:rPr lang="ru-RU" sz="1200" dirty="0" smtClean="0"/>
                        <a:t>, А. И. Шингарев, В. Д. Набоков, С. А. Муромцев, кн. П.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Долгоруков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hlinkClick r:id="rId4"/>
                        </a:rPr>
                        <a:t>http://www.hrono.ru/dokum/190_dok/1905prog08.php</a:t>
                      </a:r>
                      <a:endParaRPr lang="ru-RU" sz="1200" dirty="0" smtClean="0"/>
                    </a:p>
                  </a:txBody>
                  <a:tcPr/>
                </a:tc>
              </a:tr>
              <a:tr h="7080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Партия «Союз 17 октября» (октябристы)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1905г.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П. А. </a:t>
                      </a:r>
                      <a:r>
                        <a:rPr lang="ru-RU" sz="1200" dirty="0" err="1" smtClean="0"/>
                        <a:t>Гейден</a:t>
                      </a:r>
                      <a:r>
                        <a:rPr lang="ru-RU" sz="1200" dirty="0" smtClean="0"/>
                        <a:t>, </a:t>
                      </a:r>
                      <a:r>
                        <a:rPr lang="ru-RU" sz="1200" u="sng" dirty="0" smtClean="0"/>
                        <a:t>А. И. </a:t>
                      </a:r>
                      <a:r>
                        <a:rPr lang="ru-RU" sz="1200" u="sng" dirty="0" err="1" smtClean="0"/>
                        <a:t>Гучков</a:t>
                      </a:r>
                      <a:r>
                        <a:rPr lang="ru-RU" sz="1200" dirty="0" smtClean="0"/>
                        <a:t>, М. В. Родзянко, М. А. Стахович, Н. А. Хомяков, Д. Н. Шипов и др.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hlinkClick r:id="rId5"/>
                        </a:rPr>
                        <a:t>http://www.hrono.ru/dokum/190_dok/1905prog14.php</a:t>
                      </a:r>
                      <a:endParaRPr lang="ru-RU" sz="1200" dirty="0" smtClean="0"/>
                    </a:p>
                  </a:txBody>
                  <a:tcPr/>
                </a:tc>
              </a:tr>
              <a:tr h="505738">
                <a:tc rowSpan="3">
                  <a:txBody>
                    <a:bodyPr/>
                    <a:lstStyle/>
                    <a:p>
                      <a:r>
                        <a:rPr lang="ru-RU" sz="1200" dirty="0" smtClean="0"/>
                        <a:t>Консервативное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«Русская монархическая партия»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1905г.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u="sng" dirty="0" smtClean="0"/>
                        <a:t> В.А. </a:t>
                      </a:r>
                      <a:r>
                        <a:rPr lang="ru-RU" sz="1200" u="sng" dirty="0" err="1" smtClean="0"/>
                        <a:t>Грингмут</a:t>
                      </a:r>
                      <a:endParaRPr lang="ru-RU" sz="12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8596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«Союз русского народа»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1905г.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А. И. Дубровин, </a:t>
                      </a:r>
                      <a:r>
                        <a:rPr lang="ru-RU" sz="1200" u="sng" dirty="0" smtClean="0"/>
                        <a:t>В. М. Пуришкевич</a:t>
                      </a:r>
                      <a:r>
                        <a:rPr lang="ru-RU" sz="1200" dirty="0" smtClean="0"/>
                        <a:t>, Н. Е. Марков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hlinkClick r:id="rId6"/>
                        </a:rPr>
                        <a:t>http://www.hrono.info/organ/ukaz_s/soyuz_rn.php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668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«Русский народный союз имени Михаила Архангела»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1908г.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u="sng" dirty="0" smtClean="0"/>
                        <a:t>В. М. Пуришкевич</a:t>
                      </a:r>
                      <a:endParaRPr lang="ru-RU" sz="12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hlinkClick r:id="rId7"/>
                        </a:rPr>
                        <a:t>http://dlib.rsl.ru/01003753213</a:t>
                      </a:r>
                      <a:endParaRPr lang="ru-RU" sz="12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«Полицейский социализм»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6253336" y="4509120"/>
            <a:ext cx="2890664" cy="462880"/>
          </a:xfrm>
        </p:spPr>
        <p:txBody>
          <a:bodyPr/>
          <a:lstStyle/>
          <a:p>
            <a:r>
              <a:rPr lang="ru-RU" dirty="0" smtClean="0"/>
              <a:t>Сергей </a:t>
            </a:r>
            <a:r>
              <a:rPr lang="ru-RU" dirty="0" err="1" smtClean="0"/>
              <a:t>Зубатов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5770984" cy="5008432"/>
          </a:xfrm>
        </p:spPr>
        <p:txBody>
          <a:bodyPr>
            <a:normAutofit/>
          </a:bodyPr>
          <a:lstStyle/>
          <a:p>
            <a:pPr marL="452438" indent="0"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Принципы легального рабочего движения в изложении </a:t>
            </a:r>
            <a:r>
              <a:rPr lang="ru-RU" b="1" dirty="0" err="1" smtClean="0">
                <a:solidFill>
                  <a:schemeClr val="accent1"/>
                </a:solidFill>
              </a:rPr>
              <a:t>Зубатова</a:t>
            </a:r>
            <a:endParaRPr lang="ru-RU" b="1" dirty="0" smtClean="0">
              <a:solidFill>
                <a:schemeClr val="accent1"/>
              </a:solidFill>
            </a:endParaRPr>
          </a:p>
          <a:p>
            <a:r>
              <a:rPr lang="ru-RU" dirty="0" smtClean="0"/>
              <a:t>Отрицание, в противоположность революционерам, всех форм и видов насилия.</a:t>
            </a:r>
          </a:p>
          <a:p>
            <a:r>
              <a:rPr lang="ru-RU" dirty="0" smtClean="0"/>
              <a:t>Проповедь преимущества самодержавной формы правления в области социальных отношений, как формы, склонной к справедливости.</a:t>
            </a:r>
          </a:p>
          <a:p>
            <a:r>
              <a:rPr lang="ru-RU" dirty="0" smtClean="0"/>
              <a:t>Всё должно направляться к власти и через власть</a:t>
            </a:r>
            <a:endParaRPr lang="ru-RU" dirty="0"/>
          </a:p>
        </p:txBody>
      </p:sp>
      <p:pic>
        <p:nvPicPr>
          <p:cNvPr id="8" name="Содержимое 7" descr="220px-Sergey_Zubatov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6588224" y="1484784"/>
            <a:ext cx="2311431" cy="2952328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Закрепление изученного материала с помощью ЭОР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36513">
              <a:buNone/>
            </a:pPr>
            <a:endParaRPr lang="ru-RU" sz="2400" dirty="0" smtClean="0">
              <a:hlinkClick r:id="rId2"/>
            </a:endParaRPr>
          </a:p>
          <a:p>
            <a:pPr marL="419100" indent="33338"/>
            <a:r>
              <a:rPr lang="en-US" sz="2200" dirty="0" smtClean="0">
                <a:hlinkClick r:id="rId2"/>
              </a:rPr>
              <a:t>http://files.school-collection.edu.ru/dlrstore/40fc7323-1a24-403f-be73-34fa4140d70b/%5BIS11RO_1-04%5D_%5BTZ_10%5D.swf</a:t>
            </a:r>
            <a:endParaRPr lang="ru-RU" sz="2200" dirty="0" smtClean="0"/>
          </a:p>
          <a:p>
            <a:pPr marL="419100" indent="33338"/>
            <a:r>
              <a:rPr lang="en-US" sz="2200" dirty="0" smtClean="0">
                <a:hlinkClick r:id="rId3"/>
              </a:rPr>
              <a:t>http://files.school-collection.edu.ru/dlrstore/0fde3f55-792d-4b73-822e-b9893f0be9bd/[IS11RO_1-04]_[SH_08].swf</a:t>
            </a:r>
            <a:endParaRPr lang="ru-RU" sz="2200" dirty="0" smtClean="0"/>
          </a:p>
          <a:p>
            <a:pPr marL="419100" indent="33338"/>
            <a:r>
              <a:rPr lang="en-US" sz="2200" dirty="0" smtClean="0">
                <a:hlinkClick r:id="rId4"/>
              </a:rPr>
              <a:t>http://files.school-collection.edu.ru/dlrstore/65e6e639-c2fa-4796-a143-20dc8e4bb9db/index_listing.html</a:t>
            </a:r>
            <a:endParaRPr lang="ru-RU" sz="2200" dirty="0" smtClean="0"/>
          </a:p>
          <a:p>
            <a:pPr marL="419100" indent="33338">
              <a:buNone/>
            </a:pPr>
            <a:endParaRPr lang="ru-RU" sz="22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u="sng" dirty="0" smtClean="0"/>
              <a:t>Образовательные:</a:t>
            </a:r>
            <a:endParaRPr lang="ru-RU" dirty="0" smtClean="0"/>
          </a:p>
          <a:p>
            <a:pPr lvl="0"/>
            <a:r>
              <a:rPr lang="ru-RU" dirty="0" smtClean="0"/>
              <a:t>Обеспечить понимание и усвоение теоретических знаний, основных понятий темы; </a:t>
            </a:r>
          </a:p>
          <a:p>
            <a:pPr lvl="0"/>
            <a:r>
              <a:rPr lang="ru-RU" dirty="0" smtClean="0"/>
              <a:t>Подвести учащихся к пониманию причин возникновения политических партий в России в начале </a:t>
            </a:r>
            <a:r>
              <a:rPr lang="en-US" dirty="0" smtClean="0"/>
              <a:t>XX</a:t>
            </a:r>
            <a:r>
              <a:rPr lang="ru-RU" dirty="0" smtClean="0"/>
              <a:t> века;</a:t>
            </a:r>
          </a:p>
          <a:p>
            <a:pPr lvl="0"/>
            <a:r>
              <a:rPr lang="ru-RU" dirty="0" smtClean="0"/>
              <a:t>Познакомить учащихся с программами политических партий, с их политическими требованиями и лозунгами.</a:t>
            </a:r>
          </a:p>
          <a:p>
            <a:r>
              <a:rPr lang="ru-RU" dirty="0" smtClean="0"/>
              <a:t> </a:t>
            </a:r>
          </a:p>
          <a:p>
            <a:pPr>
              <a:buNone/>
            </a:pPr>
            <a:r>
              <a:rPr lang="ru-RU" u="sng" dirty="0" smtClean="0"/>
              <a:t>Развивающие:</a:t>
            </a:r>
            <a:endParaRPr lang="ru-RU" dirty="0" smtClean="0"/>
          </a:p>
          <a:p>
            <a:pPr lvl="0"/>
            <a:r>
              <a:rPr lang="ru-RU" dirty="0" smtClean="0"/>
              <a:t>Сформировать умение выявлять и анализировать проблему, давать объяснение и аргументацию на основе критического анализа, связывать объяснение с различными аспектами жизненных ситуаций;</a:t>
            </a:r>
          </a:p>
          <a:p>
            <a:pPr lvl="0"/>
            <a:r>
              <a:rPr lang="ru-RU" dirty="0" smtClean="0"/>
              <a:t>Сформировать умение учащихся давать оценку своих действий на основе интерактивных упражнений;</a:t>
            </a:r>
          </a:p>
          <a:p>
            <a:pPr lvl="0"/>
            <a:r>
              <a:rPr lang="ru-RU" dirty="0" smtClean="0"/>
              <a:t>Формировать и развивать компетентность в области использования информационно-коммуникационных технологий;</a:t>
            </a:r>
          </a:p>
          <a:p>
            <a:pPr lvl="0"/>
            <a:r>
              <a:rPr lang="ru-RU" dirty="0" smtClean="0"/>
              <a:t>Развивать у учащихся умения осуществлять комплексный поиск, систематизировать социальную информацию по теме, сравнивать, анализировать, делать выводы, рационально решать познавательные и проблемные задания; </a:t>
            </a:r>
          </a:p>
          <a:p>
            <a:pPr lvl="0"/>
            <a:r>
              <a:rPr lang="ru-RU" dirty="0" smtClean="0"/>
              <a:t>Развивать у учащихся умение организовывать  учебное сотрудничество и совместную деятельность с учителем и сверстниками;   работать индивидуально и в группе;</a:t>
            </a:r>
          </a:p>
          <a:p>
            <a:pPr lvl="0"/>
            <a:r>
              <a:rPr lang="ru-RU" dirty="0" smtClean="0"/>
              <a:t>Способствовать приобретению опыта применения теоретических знаний для адекватной ориентации в окружающем мире.</a:t>
            </a:r>
          </a:p>
          <a:p>
            <a:r>
              <a:rPr lang="ru-RU" dirty="0" smtClean="0"/>
              <a:t> </a:t>
            </a:r>
          </a:p>
          <a:p>
            <a:pPr>
              <a:buNone/>
            </a:pPr>
            <a:r>
              <a:rPr lang="ru-RU" u="sng" dirty="0" smtClean="0"/>
              <a:t>Воспитательные:</a:t>
            </a:r>
            <a:endParaRPr lang="ru-RU" dirty="0" smtClean="0"/>
          </a:p>
          <a:p>
            <a:pPr lvl="0"/>
            <a:r>
              <a:rPr lang="ru-RU" dirty="0" smtClean="0"/>
              <a:t>Обеспечить формирование целостного мировоззрения обучающихся, соответствующего современному уровню развития науки;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§5 (пересказывать), сравнительная таблица (учить).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Интернет-ресурсы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hlinkClick r:id="rId2"/>
              </a:rPr>
              <a:t>http://otkritka-reprodukzija.blogspot.ru/2009/05/1880-1939.html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http://history.sgu.ru/?wid=113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http://www.hrono.ru/organ/ukaz_k/k-d.php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http://traditio-ru.org/wiki/</a:t>
            </a:r>
            <a:r>
              <a:rPr lang="ru-RU" dirty="0" err="1" smtClean="0">
                <a:hlinkClick r:id="rId5"/>
              </a:rPr>
              <a:t>Речь_</a:t>
            </a:r>
            <a:r>
              <a:rPr lang="ru-RU" dirty="0" smtClean="0">
                <a:hlinkClick r:id="rId5"/>
              </a:rPr>
              <a:t>(</a:t>
            </a:r>
            <a:r>
              <a:rPr lang="ru-RU" dirty="0" err="1" smtClean="0">
                <a:hlinkClick r:id="rId5"/>
              </a:rPr>
              <a:t>дореволюционная_газета</a:t>
            </a:r>
            <a:r>
              <a:rPr lang="ru-RU" dirty="0" smtClean="0">
                <a:hlinkClick r:id="rId5"/>
              </a:rPr>
              <a:t>)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http://ru.wikipedia.org/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http://fcior.edu.ru/</a:t>
            </a:r>
            <a:endParaRPr lang="ru-RU" dirty="0" smtClean="0"/>
          </a:p>
          <a:p>
            <a:r>
              <a:rPr lang="en-US" dirty="0" smtClean="0">
                <a:hlinkClick r:id="rId8"/>
              </a:rPr>
              <a:t>http://school-collection.edu.ru/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1. Социально-политическая борьба в конце </a:t>
            </a:r>
            <a:r>
              <a:rPr lang="en-US" dirty="0" smtClean="0"/>
              <a:t>XIX</a:t>
            </a:r>
            <a:r>
              <a:rPr lang="ru-RU" dirty="0" smtClean="0"/>
              <a:t> – начале </a:t>
            </a:r>
            <a:r>
              <a:rPr lang="en-US" dirty="0" smtClean="0"/>
              <a:t> XX</a:t>
            </a:r>
            <a:r>
              <a:rPr lang="ru-RU" dirty="0" smtClean="0"/>
              <a:t> вв. Формирование первых политических партий. </a:t>
            </a:r>
          </a:p>
          <a:p>
            <a:r>
              <a:rPr lang="ru-RU" dirty="0" smtClean="0"/>
              <a:t>2. Партии социалистической ориентации.</a:t>
            </a:r>
          </a:p>
          <a:p>
            <a:r>
              <a:rPr lang="ru-RU" dirty="0" smtClean="0"/>
              <a:t>3. Образование либеральных партий.</a:t>
            </a:r>
          </a:p>
          <a:p>
            <a:r>
              <a:rPr lang="ru-RU" dirty="0" smtClean="0"/>
              <a:t>4. Черносотенные организации.</a:t>
            </a:r>
          </a:p>
          <a:p>
            <a:r>
              <a:rPr lang="ru-RU" dirty="0" smtClean="0"/>
              <a:t>5. Анархистские организации в России.</a:t>
            </a:r>
          </a:p>
          <a:p>
            <a:r>
              <a:rPr lang="ru-RU" dirty="0" smtClean="0"/>
              <a:t>6. «Полицейский социализм»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2002234"/>
          </a:xfrm>
        </p:spPr>
        <p:txBody>
          <a:bodyPr>
            <a:noAutofit/>
          </a:bodyPr>
          <a:lstStyle/>
          <a:p>
            <a:r>
              <a:rPr lang="ru-RU" sz="4000" dirty="0" smtClean="0"/>
              <a:t>Социально-политическая борьба в конце </a:t>
            </a:r>
            <a:r>
              <a:rPr lang="en-US" sz="4000" dirty="0" smtClean="0"/>
              <a:t>XIX</a:t>
            </a:r>
            <a:r>
              <a:rPr lang="ru-RU" sz="4000" dirty="0" smtClean="0"/>
              <a:t> – начале </a:t>
            </a:r>
            <a:r>
              <a:rPr lang="en-US" sz="4000" dirty="0" smtClean="0"/>
              <a:t> XX</a:t>
            </a:r>
            <a:r>
              <a:rPr lang="ru-RU" sz="4000" dirty="0" smtClean="0"/>
              <a:t> вв.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7467600" cy="3705275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Май 1900 г. – «харьковская маевка»</a:t>
            </a:r>
          </a:p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Май 1901 г. – «</a:t>
            </a:r>
            <a:r>
              <a:rPr lang="ru-RU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обуховская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оборона»</a:t>
            </a:r>
          </a:p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Март-апрель 1902 г. – крестьянское движение в Харьковской и Полтавской губерниях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264" cy="16437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Забастовка на </a:t>
            </a:r>
            <a:r>
              <a:rPr lang="ru-RU" dirty="0" err="1" smtClean="0"/>
              <a:t>Обуховском</a:t>
            </a:r>
            <a:r>
              <a:rPr lang="ru-RU" dirty="0" smtClean="0"/>
              <a:t> сталелитейном заводе в Петербурге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716016" y="5013176"/>
            <a:ext cx="4040188" cy="838200"/>
          </a:xfrm>
        </p:spPr>
        <p:txBody>
          <a:bodyPr>
            <a:noAutofit/>
          </a:bodyPr>
          <a:lstStyle/>
          <a:p>
            <a:r>
              <a:rPr lang="ru-RU" sz="1800" dirty="0" smtClean="0"/>
              <a:t>Разгром полицией бастующих рабочих Обуховского завода 7 мая 1901 года</a:t>
            </a:r>
            <a:endParaRPr lang="ru-RU" sz="18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395536" y="5157192"/>
            <a:ext cx="4041775" cy="8382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И.Г. Дроздов «</a:t>
            </a:r>
            <a:r>
              <a:rPr lang="ru-RU" sz="1800" dirty="0" err="1" smtClean="0"/>
              <a:t>Обуховская</a:t>
            </a:r>
            <a:r>
              <a:rPr lang="ru-RU" sz="1800" dirty="0" smtClean="0"/>
              <a:t> оборона»</a:t>
            </a:r>
            <a:endParaRPr lang="ru-RU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355976" y="2276872"/>
            <a:ext cx="460196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76872"/>
            <a:ext cx="4041775" cy="2692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9221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Формирование первых политических партий в России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9512" y="1241376"/>
          <a:ext cx="86868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Российская социал-демократическая рабочая партия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95536" y="6093296"/>
            <a:ext cx="4040188" cy="53488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Дом-музей </a:t>
            </a:r>
            <a:r>
              <a:rPr lang="en-US" sz="1800" dirty="0" smtClean="0"/>
              <a:t>I </a:t>
            </a:r>
            <a:r>
              <a:rPr lang="ru-RU" sz="1800" dirty="0" smtClean="0"/>
              <a:t>съезда РСДРП</a:t>
            </a:r>
            <a:endParaRPr lang="ru-RU" sz="1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Делегаты съезда: С. Радченко, А. </a:t>
            </a:r>
            <a:r>
              <a:rPr lang="ru-RU" dirty="0" err="1" smtClean="0"/>
              <a:t>Ванновский</a:t>
            </a:r>
            <a:r>
              <a:rPr lang="ru-RU" dirty="0" smtClean="0"/>
              <a:t>, П. </a:t>
            </a:r>
            <a:r>
              <a:rPr lang="ru-RU" dirty="0" err="1" smtClean="0"/>
              <a:t>Тучапский</a:t>
            </a:r>
            <a:r>
              <a:rPr lang="ru-RU" dirty="0" smtClean="0"/>
              <a:t>, Б. Эйдельман, Н. Вигдорчик, К. Петрусевич, А. Мутник, А. Кремер, Ш. </a:t>
            </a:r>
            <a:r>
              <a:rPr lang="ru-RU" dirty="0" err="1" smtClean="0"/>
              <a:t>Кац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20608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1 марта 1898 года в Минске собрался первый учредительный съезд РСДРП</a:t>
            </a:r>
            <a:endParaRPr lang="ru-RU" dirty="0"/>
          </a:p>
        </p:txBody>
      </p:sp>
      <p:pic>
        <p:nvPicPr>
          <p:cNvPr id="3" name="Picture 2" descr="C:\Users\Олег\Desktop\Рисунок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557" y="2997200"/>
            <a:ext cx="4031698" cy="3030538"/>
          </a:xfrm>
          <a:prstGeom prst="rect">
            <a:avLst/>
          </a:prstGeom>
          <a:noFill/>
        </p:spPr>
      </p:pic>
      <p:pic>
        <p:nvPicPr>
          <p:cNvPr id="5" name="Picture 3" descr="C:\Users\Олег\Desktop\Рисунок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1453281"/>
            <a:ext cx="2757487" cy="3884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«</a:t>
            </a:r>
            <a:r>
              <a:rPr lang="ru-RU" sz="3200" b="1" dirty="0" err="1" smtClean="0"/>
              <a:t>И́скра</a:t>
            </a:r>
            <a:r>
              <a:rPr lang="ru-RU" sz="3200" b="1" dirty="0" smtClean="0"/>
              <a:t>»</a:t>
            </a:r>
            <a:r>
              <a:rPr lang="ru-RU" sz="3200" dirty="0" smtClean="0"/>
              <a:t> — революционная нелегальная газета, основанная Лениным.</a:t>
            </a:r>
            <a:endParaRPr lang="ru-RU" sz="32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0" dirty="0" smtClean="0"/>
              <a:t>50-летие со дня выхода первого номера газеты. </a:t>
            </a:r>
            <a:r>
              <a:rPr lang="ru-RU" b="0" dirty="0" smtClean="0">
                <a:hlinkClick r:id="rId2" tooltip="Почтовая марка"/>
              </a:rPr>
              <a:t>Почтовая марка</a:t>
            </a:r>
            <a:r>
              <a:rPr lang="ru-RU" b="0" dirty="0" smtClean="0"/>
              <a:t> </a:t>
            </a:r>
            <a:r>
              <a:rPr lang="ru-RU" b="0" dirty="0" smtClean="0">
                <a:hlinkClick r:id="rId3" tooltip="СССР"/>
              </a:rPr>
              <a:t>СССР</a:t>
            </a:r>
            <a:r>
              <a:rPr lang="ru-RU" b="0" dirty="0" smtClean="0"/>
              <a:t>,</a:t>
            </a:r>
            <a:r>
              <a:rPr lang="ru-RU" b="0" dirty="0" smtClean="0">
                <a:hlinkClick r:id="rId4" tooltip="1950 год"/>
              </a:rPr>
              <a:t>1950 год</a:t>
            </a:r>
            <a:r>
              <a:rPr lang="ru-RU" b="0" dirty="0" smtClean="0"/>
              <a:t>.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b="0" dirty="0" smtClean="0"/>
              <a:t>Первый номер газеты «Искра»</a:t>
            </a:r>
            <a:endParaRPr lang="ru-RU" dirty="0"/>
          </a:p>
        </p:txBody>
      </p:sp>
      <p:pic>
        <p:nvPicPr>
          <p:cNvPr id="4" name="Содержимое 3" descr="442px-USSR_stamp_1950_CPA_1587.jpg"/>
          <p:cNvPicPr>
            <a:picLocks noGrp="1" noChangeAspect="1"/>
          </p:cNvPicPr>
          <p:nvPr>
            <p:ph sz="quarter" idx="2"/>
          </p:nvPr>
        </p:nvPicPr>
        <p:blipFill>
          <a:blip r:embed="rId5" cstate="print"/>
          <a:stretch>
            <a:fillRect/>
          </a:stretch>
        </p:blipFill>
        <p:spPr>
          <a:xfrm>
            <a:off x="827584" y="1484785"/>
            <a:ext cx="2975529" cy="4032448"/>
          </a:xfrm>
        </p:spPr>
      </p:pic>
      <p:pic>
        <p:nvPicPr>
          <p:cNvPr id="9" name="Содержимое 8" descr="Iskra_12-1900.jpg"/>
          <p:cNvPicPr>
            <a:picLocks noGrp="1" noChangeAspect="1"/>
          </p:cNvPicPr>
          <p:nvPr>
            <p:ph sz="quarter" idx="4"/>
          </p:nvPr>
        </p:nvPicPr>
        <p:blipFill>
          <a:blip r:embed="rId6" cstate="print"/>
          <a:stretch>
            <a:fillRect/>
          </a:stretch>
        </p:blipFill>
        <p:spPr>
          <a:xfrm>
            <a:off x="5274002" y="1517650"/>
            <a:ext cx="2783821" cy="39417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599</TotalTime>
  <Words>1245</Words>
  <Application>Microsoft Office PowerPoint</Application>
  <PresentationFormat>Экран (4:3)</PresentationFormat>
  <Paragraphs>180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Техническая</vt:lpstr>
      <vt:lpstr>Идейные течения, политические партии и общественные движения в России на рубеже XIX-XX вв. </vt:lpstr>
      <vt:lpstr>Цель урока</vt:lpstr>
      <vt:lpstr>Задачи урока</vt:lpstr>
      <vt:lpstr>План урока</vt:lpstr>
      <vt:lpstr>Социально-политическая борьба в конце XIX – начале  XX вв.</vt:lpstr>
      <vt:lpstr>Забастовка на Обуховском сталелитейном заводе в Петербурге</vt:lpstr>
      <vt:lpstr>Формирование первых политических партий в России</vt:lpstr>
      <vt:lpstr>Российская социал-демократическая рабочая партия</vt:lpstr>
      <vt:lpstr>«И́скра» — революционная нелегальная газета, основанная Лениным.</vt:lpstr>
      <vt:lpstr>II съезд РСДРП</vt:lpstr>
      <vt:lpstr>II съезд РСДРП</vt:lpstr>
      <vt:lpstr>Лидеры РСДРП</vt:lpstr>
      <vt:lpstr>Партия социалистов-революционеров</vt:lpstr>
      <vt:lpstr>Виктор Михайлович Чернов</vt:lpstr>
      <vt:lpstr>Боевая организация партии социалистов-революционеров</vt:lpstr>
      <vt:lpstr>Конституционно-демократическая партия, или Партия народной свободы</vt:lpstr>
      <vt:lpstr>Лидеры Конституционно-демократической партии</vt:lpstr>
      <vt:lpstr>«Речь» — российская дореволюционная партийная газета, центральный орган партии кадетов</vt:lpstr>
      <vt:lpstr>Партия «Союз 17 октября» (октябристы)</vt:lpstr>
      <vt:lpstr>Лидеры «Союза 17 октября»</vt:lpstr>
      <vt:lpstr>Черносотенные организации</vt:lpstr>
      <vt:lpstr>Союз русского народа</vt:lpstr>
      <vt:lpstr>Русский народный союз имени Михаила Архангела</vt:lpstr>
      <vt:lpstr>Русская монархическая партия</vt:lpstr>
      <vt:lpstr>Анархистские организации в России</vt:lpstr>
      <vt:lpstr>Семь базовых принципов анархизма</vt:lpstr>
      <vt:lpstr>Политические партии России в конце XIX – начале  XX вв.</vt:lpstr>
      <vt:lpstr>«Полицейский социализм»</vt:lpstr>
      <vt:lpstr>Закрепление изученного материала с помощью ЭОР</vt:lpstr>
      <vt:lpstr>Домашнее задание</vt:lpstr>
      <vt:lpstr>Интернет-ресурсы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Идейные течения, политические партии и общественные движения в России на рубеже веков XIX-XX вв.</dc:title>
  <dc:creator>Олег</dc:creator>
  <cp:lastModifiedBy>Олег</cp:lastModifiedBy>
  <cp:revision>66</cp:revision>
  <dcterms:created xsi:type="dcterms:W3CDTF">2013-07-20T04:16:19Z</dcterms:created>
  <dcterms:modified xsi:type="dcterms:W3CDTF">2013-12-30T14:33:35Z</dcterms:modified>
</cp:coreProperties>
</file>