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310" r:id="rId3"/>
    <p:sldId id="307" r:id="rId4"/>
    <p:sldId id="311" r:id="rId5"/>
    <p:sldId id="309" r:id="rId6"/>
    <p:sldId id="312" r:id="rId7"/>
    <p:sldId id="314" r:id="rId8"/>
    <p:sldId id="313" r:id="rId9"/>
    <p:sldId id="315" r:id="rId10"/>
    <p:sldId id="316" r:id="rId11"/>
    <p:sldId id="267" r:id="rId12"/>
    <p:sldId id="31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660066"/>
    <a:srgbClr val="33CC33"/>
    <a:srgbClr val="FF3300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56" autoAdjust="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19ACE-BF22-4E29-9F49-986C6B3569E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0752-537D-4C1E-919C-ABBCC15AB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04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0F353-2E73-4F5C-B280-8ABBACA9499B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4193-61CB-4DA8-BD59-F254BEE7F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9E54-9073-493E-AE6C-32FD2F11857B}" type="datetime1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2561-363D-400B-B334-948C3E27362B}" type="datetime1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9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8E05-79EC-4F44-96A9-BD6A5DD2CE2D}" type="datetime1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2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2307-E72A-47FD-BC5C-FF9D92BC98ED}" type="datetime1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1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EC27-D9AD-4147-9464-15E3E5AA977C}" type="datetime1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8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416-EEC7-439D-8310-EEB07ADED8AC}" type="datetime1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7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4D0A-26C7-4F7C-AFE0-199E714FAE6E}" type="datetime1">
              <a:rPr lang="ru-RU" smtClean="0"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66AE-6787-4CA2-AEAD-DBF793ACBA40}" type="datetime1">
              <a:rPr lang="ru-RU" smtClean="0"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6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A37B-1574-41BA-91C6-4721827DEB2A}" type="datetime1">
              <a:rPr lang="ru-RU" smtClean="0"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66E0-1CCA-49A3-8F62-75D7F6A9A51A}" type="datetime1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0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83F1-834B-444C-887A-D977BF489635}" type="datetime1">
              <a:rPr lang="ru-RU" smtClean="0"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66B3-491D-4F18-AC31-095FB4FC7814}" type="datetime1">
              <a:rPr lang="ru-RU" smtClean="0"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81D0-B033-4BE9-BB2E-8638FD40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2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2888" y="1268760"/>
            <a:ext cx="84403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построение. Окружность.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2013" y="6309320"/>
            <a:ext cx="5868145" cy="40011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5000"/>
                </a:schemeClr>
              </a:gs>
              <a:gs pos="35000">
                <a:schemeClr val="accent1">
                  <a:tint val="37000"/>
                  <a:satMod val="300000"/>
                  <a:alpha val="58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783" y="404664"/>
            <a:ext cx="24298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Московское СВУ</a:t>
            </a:r>
            <a:endParaRPr lang="ru-RU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9E54-9073-493E-AE6C-32FD2F11857B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18.11.2012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50" y="2852936"/>
            <a:ext cx="1272382" cy="2232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4737717"/>
            <a:ext cx="8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Урок 1</a:t>
            </a:r>
            <a:endParaRPr lang="ru-RU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-17140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" y="734218"/>
            <a:ext cx="9004530" cy="514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68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с/п: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57550"/>
            <a:ext cx="9001740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 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21  из  § 4;  ответить  на  вопрос 16 на с. 50; решить задачи №№ 145, 162.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Обязательно принести на следующий урок циркули и линейки.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7" y="4293096"/>
            <a:ext cx="2274731" cy="22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2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57550"/>
            <a:ext cx="90017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Окружность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Круглая, имеющая центр,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радиус,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диаметр, хорду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Берем циркуль, чертим, отмечаем центр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точки равноудаленные от данной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точки плоскости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Похожа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обруч!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5571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3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5292080" cy="356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66199"/>
            <a:ext cx="5563394" cy="389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769"/>
            <a:ext cx="5278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3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52736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Предложение, в котором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разъясняется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смысл того или иного выражения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названия, называется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6575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 уже встречались с определениями, 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например с определением угла, смежных 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углов, равнобедренного треугольника и т. д. </a:t>
            </a:r>
          </a:p>
          <a:p>
            <a:pPr indent="536575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Дадим определение еще одной 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геометрической фигуры — окружности. </a:t>
            </a:r>
          </a:p>
        </p:txBody>
      </p:sp>
    </p:spTree>
    <p:extLst>
      <p:ext uri="{BB962C8B-B14F-4D97-AF65-F5344CB8AC3E}">
        <p14:creationId xmlns:p14="http://schemas.microsoft.com/office/powerpoint/2010/main" val="32476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98" y="4068140"/>
            <a:ext cx="2701401" cy="27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769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 окружности</a:t>
            </a:r>
            <a:endParaRPr lang="ru-RU" sz="36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12" y="691077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/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Окружностью</a:t>
            </a:r>
            <a:r>
              <a:rPr lang="ru-RU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геометрическая 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фигура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состоящая из всех точек плоскости, 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расположенных на заданном расстоянии от 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данной точки.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895687"/>
            <a:ext cx="6948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Данная точка называется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 отрезок, соединяющий центр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какой-либо точкой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радиусом окружности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Из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следует, что все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радиусы  имеют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одну и ту же длину. </a:t>
            </a:r>
          </a:p>
        </p:txBody>
      </p:sp>
    </p:spTree>
    <p:extLst>
      <p:ext uri="{BB962C8B-B14F-4D97-AF65-F5344CB8AC3E}">
        <p14:creationId xmlns:p14="http://schemas.microsoft.com/office/powerpoint/2010/main" val="245772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81D0-B033-4BE9-BB2E-8638FD40ECFD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94" y="0"/>
            <a:ext cx="577604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Отрезок, соединяющий две точки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окружности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называется ее </a:t>
            </a: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хордой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Хорда, проходящая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через центр окружности, 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диаметром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 рисунке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отрезки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АВ и EF — 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хорды окружности, отрезок CD — диаметр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окружности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Очевидно, </a:t>
            </a:r>
            <a:r>
              <a:rPr lang="ru-RU" sz="3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r>
              <a:rPr lang="ru-RU" sz="3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окружности </a:t>
            </a:r>
            <a:r>
              <a:rPr lang="ru-RU" sz="3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два раза больше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ее </a:t>
            </a:r>
            <a:r>
              <a:rPr lang="ru-RU" sz="3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радиуса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Центр  </a:t>
            </a:r>
          </a:p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окружности является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серединой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любого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диаметра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3" y="0"/>
            <a:ext cx="3552587" cy="421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4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5" y="908720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Любые две точки окружности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делят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ее на две части. Каждая из этих частей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4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дугой</a:t>
            </a:r>
            <a:r>
              <a:rPr lang="ru-RU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окружности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рисунке ALB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AM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дуги, ограниченные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точками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 и В.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83" y="1196752"/>
            <a:ext cx="2483926" cy="33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6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81" y="27901"/>
            <a:ext cx="3424931" cy="457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3322724"/>
            <a:ext cx="2952328" cy="29523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76672"/>
            <a:ext cx="6228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изображения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чертеже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пользуются циркулем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плоскости, ограниченная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окружностью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называется </a:t>
            </a:r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кругом</a:t>
            </a:r>
            <a:endParaRPr lang="ru-RU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56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234" y="1988840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№ 143 (устно).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№ 146.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0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56" y="-2738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" y="1844824"/>
            <a:ext cx="9126914" cy="306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" y="794681"/>
            <a:ext cx="9126913" cy="94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436096" y="4221089"/>
            <a:ext cx="2736304" cy="2489724"/>
            <a:chOff x="6084168" y="4221089"/>
            <a:chExt cx="2736304" cy="2489724"/>
          </a:xfrm>
        </p:grpSpPr>
        <p:sp>
          <p:nvSpPr>
            <p:cNvPr id="4" name="Овал 3"/>
            <p:cNvSpPr/>
            <p:nvPr/>
          </p:nvSpPr>
          <p:spPr>
            <a:xfrm>
              <a:off x="6084168" y="4221089"/>
              <a:ext cx="2736304" cy="24897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7"/>
              <a:endCxn id="4" idx="3"/>
            </p:cNvCxnSpPr>
            <p:nvPr/>
          </p:nvCxnSpPr>
          <p:spPr>
            <a:xfrm flipH="1">
              <a:off x="6484890" y="4585701"/>
              <a:ext cx="1934860" cy="17605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stCxn id="4" idx="2"/>
              <a:endCxn id="4" idx="6"/>
            </p:cNvCxnSpPr>
            <p:nvPr/>
          </p:nvCxnSpPr>
          <p:spPr>
            <a:xfrm>
              <a:off x="6084168" y="5465951"/>
              <a:ext cx="273630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6705936" y="5503481"/>
            <a:ext cx="463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3916" y="5143175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85202" y="5150729"/>
            <a:ext cx="4235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50224" y="4066097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3920" y="6187593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stCxn id="4" idx="2"/>
            <a:endCxn id="4" idx="3"/>
          </p:cNvCxnSpPr>
          <p:nvPr/>
        </p:nvCxnSpPr>
        <p:spPr>
          <a:xfrm>
            <a:off x="5436096" y="5465951"/>
            <a:ext cx="400722" cy="88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84480" y="4623231"/>
            <a:ext cx="400722" cy="88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49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317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123</cp:lastModifiedBy>
  <cp:revision>226</cp:revision>
  <cp:lastPrinted>2012-11-06T23:10:23Z</cp:lastPrinted>
  <dcterms:created xsi:type="dcterms:W3CDTF">2012-10-09T17:08:39Z</dcterms:created>
  <dcterms:modified xsi:type="dcterms:W3CDTF">2012-11-17T22:21:01Z</dcterms:modified>
</cp:coreProperties>
</file>