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8" r:id="rId2"/>
    <p:sldId id="319" r:id="rId3"/>
    <p:sldId id="318" r:id="rId4"/>
    <p:sldId id="322" r:id="rId5"/>
    <p:sldId id="323" r:id="rId6"/>
    <p:sldId id="324" r:id="rId7"/>
    <p:sldId id="326" r:id="rId8"/>
    <p:sldId id="327" r:id="rId9"/>
    <p:sldId id="325" r:id="rId10"/>
    <p:sldId id="267" r:id="rId11"/>
    <p:sldId id="317" r:id="rId12"/>
    <p:sldId id="320" r:id="rId13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8000"/>
    <a:srgbClr val="660066"/>
    <a:srgbClr val="33CC33"/>
    <a:srgbClr val="FF3300"/>
    <a:srgbClr val="CC0099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156" autoAdjust="0"/>
  </p:normalViewPr>
  <p:slideViewPr>
    <p:cSldViewPr>
      <p:cViewPr>
        <p:scale>
          <a:sx n="70" d="100"/>
          <a:sy n="70" d="100"/>
        </p:scale>
        <p:origin x="-510" y="-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19ACE-BF22-4E29-9F49-986C6B3569ED}" type="datetimeFigureOut">
              <a:rPr lang="ru-RU" smtClean="0"/>
              <a:t>21.11.2012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F0752-537D-4C1E-919C-ABBCC15AB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4043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90F353-2E73-4F5C-B280-8ABBACA9499B}" type="datetimeFigureOut">
              <a:rPr lang="ru-RU" smtClean="0"/>
              <a:t>21.11.2012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D4193-61CB-4DA8-BD59-F254BEE7F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70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19E54-9073-493E-AE6C-32FD2F11857B}" type="datetime1">
              <a:rPr lang="ru-RU" smtClean="0"/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81D0-B033-4BE9-BB2E-8638FD40E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133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42561-363D-400B-B334-948C3E27362B}" type="datetime1">
              <a:rPr lang="ru-RU" smtClean="0"/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81D0-B033-4BE9-BB2E-8638FD40E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493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B8E05-79EC-4F44-96A9-BD6A5DD2CE2D}" type="datetime1">
              <a:rPr lang="ru-RU" smtClean="0"/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81D0-B033-4BE9-BB2E-8638FD40E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222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D2307-E72A-47FD-BC5C-FF9D92BC98ED}" type="datetime1">
              <a:rPr lang="ru-RU" smtClean="0"/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81D0-B033-4BE9-BB2E-8638FD40E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914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0EC27-D9AD-4147-9464-15E3E5AA977C}" type="datetime1">
              <a:rPr lang="ru-RU" smtClean="0"/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81D0-B033-4BE9-BB2E-8638FD40E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385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1416-EEC7-439D-8310-EEB07ADED8AC}" type="datetime1">
              <a:rPr lang="ru-RU" smtClean="0"/>
              <a:t>21.11.2012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81D0-B033-4BE9-BB2E-8638FD40E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471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4D0A-26C7-4F7C-AFE0-199E714FAE6E}" type="datetime1">
              <a:rPr lang="ru-RU" smtClean="0"/>
              <a:t>21.11.2012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81D0-B033-4BE9-BB2E-8638FD40E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612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B66AE-6787-4CA2-AEAD-DBF793ACBA40}" type="datetime1">
              <a:rPr lang="ru-RU" smtClean="0"/>
              <a:t>21.11.2012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81D0-B033-4BE9-BB2E-8638FD40E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967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A37B-1574-41BA-91C6-4721827DEB2A}" type="datetime1">
              <a:rPr lang="ru-RU" smtClean="0"/>
              <a:t>21.11.2012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81D0-B033-4BE9-BB2E-8638FD40E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574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66E0-1CCA-49A3-8F62-75D7F6A9A51A}" type="datetime1">
              <a:rPr lang="ru-RU" smtClean="0"/>
              <a:t>21.11.2012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81D0-B033-4BE9-BB2E-8638FD40E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207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983F1-834B-444C-887A-D977BF489635}" type="datetime1">
              <a:rPr lang="ru-RU" smtClean="0"/>
              <a:t>21.11.2012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81D0-B033-4BE9-BB2E-8638FD40E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42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066B3-491D-4F18-AC31-095FB4FC7814}" type="datetime1">
              <a:rPr lang="ru-RU" smtClean="0"/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981D0-B033-4BE9-BB2E-8638FD40E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325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2888" y="1268760"/>
            <a:ext cx="844038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 на </a:t>
            </a:r>
            <a:r>
              <a:rPr lang="ru-RU" sz="7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построение. Окружность.</a:t>
            </a:r>
            <a:endParaRPr lang="ru-RU" sz="7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9783" y="404664"/>
            <a:ext cx="242989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0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Московское СВУ</a:t>
            </a:r>
            <a:endParaRPr lang="ru-RU" sz="20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19E54-9073-493E-AE6C-32FD2F11857B}" type="datetime1"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21.11.2012</a:t>
            </a:fld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650" y="2852936"/>
            <a:ext cx="1272382" cy="223224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72200" y="4737717"/>
            <a:ext cx="830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Урок 2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11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756" y="260648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1905"/>
                <a:solidFill>
                  <a:srgbClr val="CC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Задание на с/п:</a:t>
            </a:r>
            <a:endParaRPr lang="ru-RU" sz="4000" b="1" dirty="0">
              <a:ln w="1905"/>
              <a:solidFill>
                <a:srgbClr val="CC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157550"/>
            <a:ext cx="90017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Ответить на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вопросы 17–21 на с. 50; решить задачи №№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144, 145.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827" y="4293096"/>
            <a:ext cx="2274731" cy="227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824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756" y="260648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1905"/>
                <a:solidFill>
                  <a:srgbClr val="CC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Синквейн</a:t>
            </a:r>
            <a:endParaRPr lang="ru-RU" sz="4000" b="1" dirty="0">
              <a:ln w="1905"/>
              <a:solidFill>
                <a:srgbClr val="CC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157550"/>
            <a:ext cx="90017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Окружность</a:t>
            </a:r>
          </a:p>
          <a:p>
            <a:pPr>
              <a:lnSpc>
                <a:spcPct val="15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Круглая, имеющая центр,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радиус,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диаметр, хорду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Берем циркуль, чертим, отмечаем центр</a:t>
            </a:r>
          </a:p>
          <a:p>
            <a:pPr>
              <a:lnSpc>
                <a:spcPct val="15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точки равноудаленные от данной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точки плоскости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Похожа </a:t>
            </a:r>
            <a:r>
              <a:rPr lang="ru-RU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обруч!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872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81D0-B033-4BE9-BB2E-8638FD40ECFD}" type="slidenum">
              <a:rPr lang="ru-RU" smtClean="0"/>
              <a:t>12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2557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rgbClr val="CC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Построение с помощью циркуля и линейки</a:t>
            </a:r>
            <a:endParaRPr lang="ru-RU" sz="3200" b="1" dirty="0">
              <a:ln w="1905"/>
              <a:solidFill>
                <a:srgbClr val="CC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751344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Решение простейших задач на построение циркулем и линейкой.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На данном луче от его начала отложить отрезок, равный данному.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Отложить от данного луча угол, равный данному.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Построить биссектрису данного неразвернутого угла.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4. Построить прямую, проходящую через данную точку и перпендикулярную к прямой, на которой лежит данная точка.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5. Построить середину данного отрезка.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6. Даны прямая и точка, не лежащая на ней. Построить прямую, проходящую через данную точку и перпендикулярную к данной прямой (решение в учебнике задачи № 153).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7. Решить задачи №№ 148, 150, 155.</a:t>
            </a:r>
          </a:p>
        </p:txBody>
      </p:sp>
    </p:spTree>
    <p:extLst>
      <p:ext uri="{BB962C8B-B14F-4D97-AF65-F5344CB8AC3E}">
        <p14:creationId xmlns:p14="http://schemas.microsoft.com/office/powerpoint/2010/main" val="3013483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85" y="6064855"/>
            <a:ext cx="2735288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Окружность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40131" y="3049941"/>
            <a:ext cx="5879825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геометрическая фигура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состоящая из всех точек плоскости,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расположенных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заданном расстоянии от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данной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точки.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00269" y="5836619"/>
            <a:ext cx="2622966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Радиус окружности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64175" y="745685"/>
            <a:ext cx="5472608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отрезок, соединяющий центр с какой-либо точкой окружности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81985" y="4449306"/>
            <a:ext cx="457200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отрезок,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соединяющий две точки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окружности. 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612747" y="6021286"/>
            <a:ext cx="1531253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Хорда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281985" y="1889436"/>
            <a:ext cx="457200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хорда,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проходящая через центр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окружности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38782" y="6089000"/>
            <a:ext cx="190680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Диаметр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5554" y="0"/>
            <a:ext cx="2160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905"/>
                <a:solidFill>
                  <a:srgbClr val="CC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Кластер</a:t>
            </a:r>
            <a:endParaRPr lang="ru-RU" sz="3600" b="1" dirty="0">
              <a:ln w="1905"/>
              <a:solidFill>
                <a:srgbClr val="CC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125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81D0-B033-4BE9-BB2E-8638FD40ECFD}" type="slidenum">
              <a:rPr lang="ru-RU" smtClean="0"/>
              <a:t>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292" y="1124744"/>
            <a:ext cx="9126708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Анализ.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Нарисовать фигуру, установить связь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между данными задачи и искомыми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элементами, составить план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решения задачи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Tx/>
              <a:buAutoNum type="arabicPeriod"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Построение.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Выполняется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намеченному плану выполняется циркулем и линейкой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Tx/>
              <a:buAutoNum type="arabicPeriod"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Доказательство.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Доказать, что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построенная фигура удовлетворяет условиям задачи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Tx/>
              <a:buAutoNum type="arabicPeriod"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Исследование.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Выяснить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любых ли данных задача имеет решение, и если имеет, то сколько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решений.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5571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CC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Алгоритм решения задач на построение</a:t>
            </a:r>
            <a:endParaRPr lang="ru-RU" sz="3600" b="1" dirty="0">
              <a:ln w="1905"/>
              <a:solidFill>
                <a:srgbClr val="CC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455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740" y="545103"/>
            <a:ext cx="2846260" cy="5455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81D0-B033-4BE9-BB2E-8638FD40ECFD}" type="slidenum">
              <a:rPr lang="ru-RU" smtClean="0"/>
              <a:t>4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2557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rgbClr val="CC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Построение с помощью циркуля и линейки</a:t>
            </a:r>
            <a:endParaRPr lang="ru-RU" sz="3200" b="1" dirty="0">
              <a:ln w="1905"/>
              <a:solidFill>
                <a:srgbClr val="CC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751344"/>
            <a:ext cx="629774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Простейшие задачи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построение циркулем 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линейкой.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данном луче от его начала отложить отрезок, равный данному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Изобразим фигуры, данные в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условии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задачи: луч ОС и отрезок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АВ. Затем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циркулем построим окружность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радиуса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АВ с центром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О. Эта  окружность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пересечет луч ОС в некоторой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точке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D. Отрезок OD — искомый. </a:t>
            </a:r>
          </a:p>
        </p:txBody>
      </p:sp>
    </p:spTree>
    <p:extLst>
      <p:ext uri="{BB962C8B-B14F-4D97-AF65-F5344CB8AC3E}">
        <p14:creationId xmlns:p14="http://schemas.microsoft.com/office/powerpoint/2010/main" val="15219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81D0-B033-4BE9-BB2E-8638FD40ECFD}" type="slidenum">
              <a:rPr lang="ru-RU" smtClean="0"/>
              <a:t>5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2557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rgbClr val="CC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Построение с помощью циркуля и линейки</a:t>
            </a:r>
            <a:endParaRPr lang="ru-RU" sz="3200" b="1" dirty="0">
              <a:ln w="1905"/>
              <a:solidFill>
                <a:srgbClr val="CC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76672"/>
            <a:ext cx="697802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Отложить от данного луча угол, равный данному.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Решение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Данный угол с вершиной А и луч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изображены 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рисунке.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Требуется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построить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угол, равный углу А, так, чтобы одна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его сторон совпала с лучом ОМ.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Проведем окружность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произвольного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радиуса с центром в вершине А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данного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угла. Эта окружность пересекает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стороны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угла в точках В и С 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рис. 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). Затем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проведем окружность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того же радиуса с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центром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начале данного луча ОМ. Она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пересекает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луч в точке D (рис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б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). После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этого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построим окружность с центром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D,  радиус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которой равен ВС. Окружности с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центрами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 и D пересекаются в двух точках.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Одну из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этих точек обозначим буквой Е. 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020" y="531255"/>
            <a:ext cx="2165979" cy="196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020" y="2437770"/>
            <a:ext cx="2165979" cy="4400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1477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81D0-B033-4BE9-BB2E-8638FD40ECFD}" type="slidenum">
              <a:rPr lang="ru-RU" smtClean="0"/>
              <a:t>6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2557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rgbClr val="CC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Построение с помощью циркуля и линейки</a:t>
            </a:r>
            <a:endParaRPr lang="ru-RU" sz="3200" b="1" dirty="0">
              <a:ln w="1905"/>
              <a:solidFill>
                <a:srgbClr val="CC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063764"/>
            <a:ext cx="680424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Отложить от данного луча угол, равный данному.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Докажем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что угол МОЕ — искомый.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Рассмотрим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треугольники ABC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ODE. Отрезки АВ и АС являются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радиусами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окружности с центром А, а отрезки OD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— радиусами окружности с центром 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см. рис.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). Так как по построению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окружности имеют равные радиусы, то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OD,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АС = ОЕ. Также по построению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= DE.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Следовательно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ABC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ODE по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трем сторонам. Поэтому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DOE =    BAC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е. построенный угол МОЕ равен данному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углу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020" y="531255"/>
            <a:ext cx="2165979" cy="196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020" y="2437770"/>
            <a:ext cx="2165979" cy="4400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Равнобедренный треугольник 1"/>
          <p:cNvSpPr/>
          <p:nvPr/>
        </p:nvSpPr>
        <p:spPr>
          <a:xfrm>
            <a:off x="2123728" y="4016092"/>
            <a:ext cx="216024" cy="216024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3294112" y="4045629"/>
            <a:ext cx="216024" cy="216024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1259632" y="4448140"/>
            <a:ext cx="216024" cy="216024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2339752" y="4448140"/>
            <a:ext cx="216024" cy="216024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204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81D0-B033-4BE9-BB2E-8638FD40ECFD}" type="slidenum">
              <a:rPr lang="ru-RU" smtClean="0"/>
              <a:t>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4756" y="260648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1905"/>
                <a:solidFill>
                  <a:srgbClr val="CC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Упражнение</a:t>
            </a:r>
            <a:endParaRPr lang="ru-RU" sz="4000" b="1" dirty="0">
              <a:ln w="1905"/>
              <a:solidFill>
                <a:srgbClr val="CC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196752"/>
            <a:ext cx="59036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Решить задачи №№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146, 147.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721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81D0-B033-4BE9-BB2E-8638FD40ECFD}" type="slidenum">
              <a:rPr lang="ru-RU" smtClean="0"/>
              <a:t>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4756" y="260648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1905"/>
                <a:solidFill>
                  <a:srgbClr val="CC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Упражнение</a:t>
            </a:r>
            <a:endParaRPr lang="ru-RU" sz="4000" b="1" dirty="0">
              <a:ln w="1905"/>
              <a:solidFill>
                <a:srgbClr val="CC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23" y="2015691"/>
            <a:ext cx="8705850" cy="48387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736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81D0-B033-4BE9-BB2E-8638FD40ECFD}" type="slidenum">
              <a:rPr lang="ru-RU" smtClean="0"/>
              <a:t>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4756" y="260648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1905"/>
                <a:solidFill>
                  <a:srgbClr val="CC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Упражнение</a:t>
            </a:r>
            <a:endParaRPr lang="ru-RU" sz="4000" b="1" dirty="0">
              <a:ln w="1905"/>
              <a:solidFill>
                <a:srgbClr val="CC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1266825"/>
            <a:ext cx="9020175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23038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</TotalTime>
  <Words>619</Words>
  <Application>Microsoft Office PowerPoint</Application>
  <PresentationFormat>Экран (4:3)</PresentationFormat>
  <Paragraphs>60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253</cp:revision>
  <cp:lastPrinted>2012-11-06T23:10:23Z</cp:lastPrinted>
  <dcterms:created xsi:type="dcterms:W3CDTF">2012-10-09T17:08:39Z</dcterms:created>
  <dcterms:modified xsi:type="dcterms:W3CDTF">2012-11-21T07:26:25Z</dcterms:modified>
</cp:coreProperties>
</file>