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75" r:id="rId3"/>
    <p:sldId id="281" r:id="rId4"/>
    <p:sldId id="280" r:id="rId5"/>
    <p:sldId id="277" r:id="rId6"/>
    <p:sldId id="278" r:id="rId7"/>
    <p:sldId id="279" r:id="rId8"/>
    <p:sldId id="282" r:id="rId9"/>
    <p:sldId id="276" r:id="rId10"/>
    <p:sldId id="283" r:id="rId11"/>
    <p:sldId id="284" r:id="rId12"/>
    <p:sldId id="285" r:id="rId13"/>
    <p:sldId id="286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CC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91" autoAdjust="0"/>
  </p:normalViewPr>
  <p:slideViewPr>
    <p:cSldViewPr>
      <p:cViewPr>
        <p:scale>
          <a:sx n="104" d="100"/>
          <a:sy n="104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FE8DE-3638-418F-A718-FF7253D8610A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8C990-370A-4061-BDFF-02D173E1F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250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36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2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94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90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78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67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60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38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32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44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90D1-92FA-4285-8DA5-87E17F745274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49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50000">
              <a:schemeClr val="tx2">
                <a:lumMod val="20000"/>
                <a:lumOff val="80000"/>
              </a:schemeClr>
            </a:gs>
            <a:gs pos="100000">
              <a:schemeClr val="bg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Users\ЛК\AppData\Local\Microsoft\Windows\Temporary Internet Files\Content.IE5\MMBXO8AX\MC90035992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242" y="804774"/>
            <a:ext cx="5679631" cy="534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1560" y="2564904"/>
            <a:ext cx="7963857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effectLst>
            <a:softEdge rad="6350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Измерение углов</a:t>
            </a:r>
            <a:endParaRPr lang="ru-RU" sz="8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404664"/>
            <a:ext cx="537410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b="1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Преподаватель математики Каримова С.Р.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9783" y="404664"/>
            <a:ext cx="24298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Московское СВУ</a:t>
            </a:r>
            <a:endParaRPr lang="ru-RU" sz="2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378496" cy="365125"/>
          </a:xfrm>
        </p:spPr>
        <p:txBody>
          <a:bodyPr/>
          <a:lstStyle/>
          <a:p>
            <a:fld id="{41B8A1DB-4974-47C3-AC94-52A651B83875}" type="datetime1">
              <a:rPr lang="ru-RU" sz="1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16.09.2012</a:t>
            </a:fld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60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75158" y="116632"/>
            <a:ext cx="4759444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Решение задач </a:t>
            </a:r>
          </a:p>
        </p:txBody>
      </p:sp>
      <p:pic>
        <p:nvPicPr>
          <p:cNvPr id="6" name="Picture 3" descr="C:\Users\ЛК\AppData\Local\Microsoft\Windows\Temporary Internet Files\Content.IE5\ISW00PND\MP90039012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224"/>
            <a:ext cx="2232248" cy="159233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ЛК\AppData\Local\Microsoft\Windows\Temporary Internet Files\Content.IE5\MMBXO8AX\MP90038524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2565"/>
            <a:ext cx="1903516" cy="135965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23528" y="1340768"/>
            <a:ext cx="16561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№ 47(б)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44" y="2636912"/>
            <a:ext cx="8554668" cy="2846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5595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75158" y="116632"/>
            <a:ext cx="4759444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Решение задач </a:t>
            </a:r>
          </a:p>
        </p:txBody>
      </p:sp>
      <p:pic>
        <p:nvPicPr>
          <p:cNvPr id="6" name="Picture 3" descr="C:\Users\ЛК\AppData\Local\Microsoft\Windows\Temporary Internet Files\Content.IE5\ISW00PND\MP90039012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224"/>
            <a:ext cx="2232248" cy="159233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ЛК\AppData\Local\Microsoft\Windows\Temporary Internet Files\Content.IE5\MMBXO8AX\MP90038524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2565"/>
            <a:ext cx="1903516" cy="135965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23528" y="1340768"/>
            <a:ext cx="16561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№ 48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1" y="1988840"/>
            <a:ext cx="8943598" cy="4439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2471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75158" y="116632"/>
            <a:ext cx="4759444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Решение задач </a:t>
            </a:r>
          </a:p>
        </p:txBody>
      </p:sp>
      <p:pic>
        <p:nvPicPr>
          <p:cNvPr id="6" name="Picture 3" descr="C:\Users\ЛК\AppData\Local\Microsoft\Windows\Temporary Internet Files\Content.IE5\ISW00PND\MP90039012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224"/>
            <a:ext cx="2232248" cy="159233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ЛК\AppData\Local\Microsoft\Windows\Temporary Internet Files\Content.IE5\MMBXO8AX\MP90038524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2565"/>
            <a:ext cx="1903516" cy="135965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2432" y="1916832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Луч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ВD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делит развернутый угол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два угла, разность которых равна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46°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Найдите образовавшиеся углы.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Луч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СK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делит прямой угол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ВСМ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два угла, один из которых 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раза больше другого. Найти образовавшиеся углы.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Луч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DО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делит прямой угол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АDВ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два угла, градусные меры которых относятся как 5 : 4. Найдите угол между лучом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DО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биссектрисой угла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АDВ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0237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09427" y="116632"/>
            <a:ext cx="3090911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Вопросы:</a:t>
            </a:r>
            <a:endParaRPr lang="ru-RU" sz="5200" b="1" dirty="0">
              <a:ln w="1905"/>
              <a:solidFill>
                <a:schemeClr val="bg2">
                  <a:lumMod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Users\ЛК\AppData\Local\Microsoft\Windows\Temporary Internet Files\Content.IE5\ISW00PND\MP90039012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224"/>
            <a:ext cx="2232248" cy="159233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ЛК\AppData\Local\Microsoft\Windows\Temporary Internet Files\Content.IE5\MMBXO8AX\MP90038524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2565"/>
            <a:ext cx="1903516" cy="135965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46470" y="1772816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градусная мера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угла?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Чему равны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минута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секунда?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изобразить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прямой, острый, тупой и развернутый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углы?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найти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градусные меры данных углов, используя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транспортир?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637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86544" y="188640"/>
            <a:ext cx="4748416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Задание на с/п: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7996" y="2201581"/>
            <a:ext cx="83655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Задание на с/п: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изучить пункты 9 и 10 (самостоятельно); ответить на вопросы 14–16 на с. 25–26; выполнить практическое задание № 44; решить задачи №№ 47(а), 49, 50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Picture 3" descr="C:\Users\ЛК\AppData\Local\Microsoft\Windows\Temporary Internet Files\Content.IE5\8FA6J48B\MC9003441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84168" y="5229200"/>
            <a:ext cx="1946025" cy="128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282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746942"/>
            <a:ext cx="6912768" cy="1121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20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I. Проверочная самостоятельная работа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(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проверка усвоения свойств длин отрезков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)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(10 минут)</a:t>
            </a:r>
            <a:endParaRPr lang="ru-RU" sz="1400" i="1" dirty="0">
              <a:ea typeface="Calibri"/>
              <a:cs typeface="Times New Roman"/>
            </a:endParaRPr>
          </a:p>
        </p:txBody>
      </p:sp>
      <p:pic>
        <p:nvPicPr>
          <p:cNvPr id="2065" name="Picture 17" descr="C:\Users\ЛК\Desktop\99307840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519010"/>
            <a:ext cx="2748136" cy="206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http://www.clipproject.info/Cliparts_Free/Schule_Free/Clipart-Cartoon-Design-1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3034207"/>
            <a:ext cx="2664296" cy="295627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02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467544" y="836712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Новый материал.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Измерение углов аналогично измерению отрезков – оно основано на сравнении их с углом, принятым за единицу измерения.</a:t>
            </a:r>
          </a:p>
        </p:txBody>
      </p:sp>
      <p:pic>
        <p:nvPicPr>
          <p:cNvPr id="5122" name="Рисунок 4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634" y="3239126"/>
            <a:ext cx="448740" cy="628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3212976"/>
            <a:ext cx="31919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Градус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угол, равный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43388" y="3368578"/>
            <a:ext cx="4727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части развернутого угла. Градусная мера угла.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293096"/>
            <a:ext cx="82137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Повторить измерение углов с помощью транспортира. (Начертить на доске и в тетрадях любые углы и измерить их с помощью транспортира; рис. 32, рис. 33.)</a:t>
            </a:r>
          </a:p>
        </p:txBody>
      </p:sp>
    </p:spTree>
    <p:extLst>
      <p:ext uri="{BB962C8B-B14F-4D97-AF65-F5344CB8AC3E}">
        <p14:creationId xmlns:p14="http://schemas.microsoft.com/office/powerpoint/2010/main" val="30197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03430" y="116632"/>
            <a:ext cx="4102918" cy="70788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Минута, секунда</a:t>
            </a:r>
            <a:endParaRPr lang="ru-RU" sz="4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9582" y="1324806"/>
            <a:ext cx="87306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Минута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часть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градуса; запись </a:t>
            </a:r>
            <a:r>
              <a:rPr lang="ru-RU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секунда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это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часть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минуты; записывается </a:t>
            </a:r>
            <a:r>
              <a:rPr lang="ru-RU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" name="Рисунок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324806"/>
            <a:ext cx="432048" cy="73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ЛК\AppData\Local\Microsoft\Windows\Temporary Internet Files\Content.IE5\MMBXO8AX\MP90038524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89040"/>
            <a:ext cx="3906078" cy="2790056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92896"/>
            <a:ext cx="432048" cy="73604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89582" y="285909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933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09120"/>
            <a:ext cx="2953464" cy="212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116632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5. Записать в тетрадях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равные углы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имеют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равные градусные меры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меньший угол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меньшую градусную меру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развернутый угол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равен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180°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неразвернутый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угол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меньше 180°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когда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луч делит угол на два угла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градусная мера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всего угла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равна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сумме градусных мер этих углов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(рис. 34).</a:t>
            </a:r>
          </a:p>
        </p:txBody>
      </p:sp>
    </p:spTree>
    <p:extLst>
      <p:ext uri="{BB962C8B-B14F-4D97-AF65-F5344CB8AC3E}">
        <p14:creationId xmlns:p14="http://schemas.microsoft.com/office/powerpoint/2010/main" val="2999436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1900" y="476672"/>
            <a:ext cx="73448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6. Выполнение практических заданий №№ 41, 42, 43.</a:t>
            </a:r>
          </a:p>
          <a:p>
            <a:pPr>
              <a:lnSpc>
                <a:spcPct val="20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Устно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решить задачи №№ 45, 46.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44" y="2276872"/>
            <a:ext cx="7524328" cy="1906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41307"/>
            <a:ext cx="3780420" cy="2815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561900" y="2132856"/>
            <a:ext cx="743457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0365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05" y="1033304"/>
            <a:ext cx="869661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54959" y="116632"/>
            <a:ext cx="7199855" cy="70788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Прямой, острый и тупой углы</a:t>
            </a:r>
            <a:endParaRPr lang="ru-RU" sz="4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05" y="3789040"/>
            <a:ext cx="8954603" cy="2915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4447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ЛК\AppData\Local\Microsoft\Windows\Temporary Internet Files\Content.IE5\ISW00PND\MP90039012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224"/>
            <a:ext cx="2232248" cy="159233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C:\Users\ЛК\AppData\Local\Microsoft\Windows\Temporary Internet Files\Content.IE5\MMBXO8AX\MP90038524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2565"/>
            <a:ext cx="1903516" cy="135965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75158" y="116632"/>
            <a:ext cx="4759444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Решение задач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54968" y="1340768"/>
            <a:ext cx="75174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9. Устно решить задачи  № 51  (по  рис.  38),  № 52  (по  рис.  39) и № 53.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36912"/>
            <a:ext cx="296809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226" y="2427985"/>
            <a:ext cx="3234751" cy="3680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130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75158" y="116632"/>
            <a:ext cx="4759444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Решение задач </a:t>
            </a:r>
          </a:p>
        </p:txBody>
      </p:sp>
      <p:pic>
        <p:nvPicPr>
          <p:cNvPr id="6" name="Picture 3" descr="C:\Users\ЛК\AppData\Local\Microsoft\Windows\Temporary Internet Files\Content.IE5\ISW00PND\MP90039012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224"/>
            <a:ext cx="2232248" cy="159233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ЛК\AppData\Local\Microsoft\Windows\Temporary Internet Files\Content.IE5\MMBXO8AX\MP90038524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2565"/>
            <a:ext cx="1903516" cy="135965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23528" y="1340768"/>
            <a:ext cx="61024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III. Закрепление изученного материала.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 Решить задачу № 47(б). Решение записывается на доске и в тетрадях </a:t>
            </a:r>
          </a:p>
        </p:txBody>
      </p:sp>
    </p:spTree>
    <p:extLst>
      <p:ext uri="{BB962C8B-B14F-4D97-AF65-F5344CB8AC3E}">
        <p14:creationId xmlns:p14="http://schemas.microsoft.com/office/powerpoint/2010/main" val="2443999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425</Words>
  <Application>Microsoft Office PowerPoint</Application>
  <PresentationFormat>Экран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178</cp:revision>
  <dcterms:created xsi:type="dcterms:W3CDTF">2012-09-04T17:41:25Z</dcterms:created>
  <dcterms:modified xsi:type="dcterms:W3CDTF">2012-09-16T11:25:30Z</dcterms:modified>
</cp:coreProperties>
</file>