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3" r:id="rId2"/>
    <p:sldId id="282" r:id="rId3"/>
    <p:sldId id="291" r:id="rId4"/>
    <p:sldId id="279" r:id="rId5"/>
    <p:sldId id="280" r:id="rId6"/>
    <p:sldId id="287" r:id="rId7"/>
    <p:sldId id="286" r:id="rId8"/>
    <p:sldId id="270" r:id="rId9"/>
    <p:sldId id="29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003300"/>
    <a:srgbClr val="00CC00"/>
    <a:srgbClr val="FF33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7691" autoAdjust="0"/>
  </p:normalViewPr>
  <p:slideViewPr>
    <p:cSldViewPr>
      <p:cViewPr>
        <p:scale>
          <a:sx n="90" d="100"/>
          <a:sy n="90" d="100"/>
        </p:scale>
        <p:origin x="-99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FE8DE-3638-418F-A718-FF7253D8610A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8C990-370A-4061-BDFF-02D173E1FE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2225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23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32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5794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090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8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5378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56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360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138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13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44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90D1-92FA-4285-8DA5-87E17F745274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714A-4366-4416-A955-A179FE2401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749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1714488"/>
            <a:ext cx="8125633" cy="21236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effectLst>
            <a:softEdge rad="635000"/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Перпендикулярные прямые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tx2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404664"/>
            <a:ext cx="537410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b="1" spc="150" dirty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Преподаватель математики Каримова С.Р.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9783" y="404664"/>
            <a:ext cx="242989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Московское СВУ</a:t>
            </a:r>
            <a:endParaRPr lang="ru-RU" sz="2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fld id="{41B8A1DB-4974-47C3-AC94-52A651B83875}" type="datetime1">
              <a:rPr 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pPr/>
              <a:t>25.09.2012</a:t>
            </a:fld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0" name="Picture 6" descr="C:\Users\ЛК\AppData\Local\Microsoft\Windows\Temporary Internet Files\Content.IE5\8FA6J48B\MP90038769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48912"/>
            <a:ext cx="3657600" cy="260908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57158" y="5857892"/>
            <a:ext cx="307183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321571" y="5107793"/>
            <a:ext cx="150019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3660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87002" y="116632"/>
            <a:ext cx="6535764" cy="76944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44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35729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Один из смежных углов на 27° меньше другого. Найдите оба смежных угла.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Найдите все неразвернутые углы, образованные при пересечении двух прямых, если сумма двух из них равна 226°.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Вариант II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Один из смежных углов в девять раз больше другого. Найдите оба смежных угла.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Найдите все неразвернутые углы, образованные при пересечении двух прямых, если один из них на 81° больше другого.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8290" y="332075"/>
            <a:ext cx="527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113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1610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Перпендикулярные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прямые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566311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Группа 14"/>
          <p:cNvGrpSpPr/>
          <p:nvPr/>
        </p:nvGrpSpPr>
        <p:grpSpPr>
          <a:xfrm>
            <a:off x="6163871" y="560293"/>
            <a:ext cx="2771989" cy="3058309"/>
            <a:chOff x="5076593" y="821903"/>
            <a:chExt cx="2771989" cy="3058309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6588224" y="1052736"/>
              <a:ext cx="0" cy="208823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436096" y="2096852"/>
              <a:ext cx="2304256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оловина рамки 11"/>
            <p:cNvSpPr/>
            <p:nvPr/>
          </p:nvSpPr>
          <p:spPr>
            <a:xfrm>
              <a:off x="6372200" y="1865696"/>
              <a:ext cx="216024" cy="231156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022295" y="1494041"/>
              <a:ext cx="34496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cap="none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076593" y="1724873"/>
              <a:ext cx="39626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i="1" cap="none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452320" y="1662519"/>
              <a:ext cx="39626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i="1" cap="none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6660231" y="821903"/>
              <a:ext cx="39626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i="1" spc="50" dirty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614366" y="2679981"/>
              <a:ext cx="41389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400" b="1" i="1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226257" y="3356992"/>
              <a:ext cx="121860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8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рис.42</a:t>
              </a:r>
              <a:endParaRPr lang="ru-RU" dirty="0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1023070" y="4293096"/>
            <a:ext cx="7495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Используя свойства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вертикальных и смежных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углов - обоснуйте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тот факт, что если при пересечении двух прямых один из образовавшихся углов прямой, то остальные углы также прямые.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835696" y="6021288"/>
            <a:ext cx="5433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Выполните практическое задание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№ 57.</a:t>
            </a:r>
          </a:p>
        </p:txBody>
      </p:sp>
      <p:sp>
        <p:nvSpPr>
          <p:cNvPr id="21" name="Овал 20"/>
          <p:cNvSpPr/>
          <p:nvPr/>
        </p:nvSpPr>
        <p:spPr>
          <a:xfrm>
            <a:off x="539552" y="4437112"/>
            <a:ext cx="216024" cy="2160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115616" y="6144108"/>
            <a:ext cx="216024" cy="216024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1590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286124"/>
            <a:ext cx="3469311" cy="287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4071942"/>
            <a:ext cx="4542629" cy="770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Выноска-облако 3"/>
          <p:cNvSpPr/>
          <p:nvPr/>
        </p:nvSpPr>
        <p:spPr>
          <a:xfrm>
            <a:off x="3786182" y="3573016"/>
            <a:ext cx="5120437" cy="1927686"/>
          </a:xfrm>
          <a:prstGeom prst="cloudCallout">
            <a:avLst>
              <a:gd name="adj1" fmla="val 25182"/>
              <a:gd name="adj2" fmla="val 56437"/>
            </a:avLst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6143644"/>
            <a:ext cx="1055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рис.45</a:t>
            </a:r>
            <a:endParaRPr lang="ru-RU" sz="1400" dirty="0"/>
          </a:p>
        </p:txBody>
      </p:sp>
      <p:pic>
        <p:nvPicPr>
          <p:cNvPr id="12297" name="Picture 9" descr="http://www.tmbngt.ru/1258699416_2big_000037D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19" y="4754686"/>
            <a:ext cx="1578355" cy="210331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63195" y="62349"/>
            <a:ext cx="7649658" cy="58477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2540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Построение прямых углов на местности</a:t>
            </a:r>
            <a:endParaRPr lang="ru-RU" sz="32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596" y="714356"/>
            <a:ext cx="7500990" cy="244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56444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303" y="2420888"/>
            <a:ext cx="9228303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6728" y="1340768"/>
            <a:ext cx="163859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61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(в):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12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565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0933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89040"/>
            <a:ext cx="3906078" cy="2790056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6728" y="1340768"/>
            <a:ext cx="160813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№ 61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(г):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75158" y="116632"/>
            <a:ext cx="4759444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Решение задач </a:t>
            </a:r>
          </a:p>
        </p:txBody>
      </p:sp>
      <p:pic>
        <p:nvPicPr>
          <p:cNvPr id="12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565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96753"/>
            <a:ext cx="10755706" cy="1675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016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9427" y="116632"/>
            <a:ext cx="3090911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Вопросы:</a:t>
            </a:r>
            <a:endParaRPr lang="ru-RU" sz="5200" b="1" dirty="0">
              <a:ln w="1905"/>
              <a:solidFill>
                <a:schemeClr val="bg2">
                  <a:lumMod val="2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ЛК\AppData\Local\Microsoft\Windows\Temporary Internet Files\Content.IE5\ISW00PND\MP90039012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24"/>
            <a:ext cx="2232248" cy="1592337"/>
          </a:xfrm>
          <a:prstGeom prst="rect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Users\ЛК\AppData\Local\Microsoft\Windows\Temporary Internet Files\Content.IE5\MMBXO8AX\MP90038524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52565"/>
            <a:ext cx="1903516" cy="13596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6470" y="1772816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такое: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Смежные углы?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Вертикальные углы?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Перпендикулярные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прямые?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66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86544" y="188640"/>
            <a:ext cx="4748416" cy="89255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alpha val="65000"/>
                </a:schemeClr>
              </a:gs>
              <a:gs pos="50000">
                <a:schemeClr val="bg2">
                  <a:lumMod val="90000"/>
                  <a:alpha val="43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ffectLst>
            <a:softEdge rad="31750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200" b="1" dirty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Задание на с/п: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95" y="1700808"/>
            <a:ext cx="866030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Задание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с/п: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п. 11–13; вопросы 17–21, №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56;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№№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61 (а, б), 66 (а), 68.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Повторить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изученный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материал и подготовиться к контрольной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работе.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Users\ЛК\AppData\Local\Microsoft\Windows\Temporary Internet Files\Content.IE5\8FA6J48B\MC900344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5445224"/>
            <a:ext cx="1946025" cy="1287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3328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00430" y="928670"/>
            <a:ext cx="3071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  <a:endParaRPr lang="ru-RU" sz="32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Users\ЛК\AppData\Local\Microsoft\Windows\Temporary Internet Files\Content.IE5\8FA6J48B\MC9003441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92280" y="5445224"/>
            <a:ext cx="1946025" cy="12874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42910" y="2143116"/>
            <a:ext cx="51435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Перпендикулярные прямые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пересекающиеся, образующие углы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строим, измеряем и знаем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прямые все углы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их четыре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геометрия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6000760" y="1928802"/>
            <a:ext cx="2771989" cy="2319743"/>
            <a:chOff x="5076593" y="821903"/>
            <a:chExt cx="2771989" cy="23197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6588224" y="1052736"/>
              <a:ext cx="0" cy="2088232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5436096" y="2096852"/>
              <a:ext cx="2304256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Половина рамки 8"/>
            <p:cNvSpPr/>
            <p:nvPr/>
          </p:nvSpPr>
          <p:spPr>
            <a:xfrm>
              <a:off x="6372200" y="1865696"/>
              <a:ext cx="216024" cy="231156"/>
            </a:xfrm>
            <a:prstGeom prst="halfFrame">
              <a:avLst>
                <a:gd name="adj1" fmla="val 0"/>
                <a:gd name="adj2" fmla="val 0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022295" y="1494041"/>
              <a:ext cx="34496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cap="none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2400" b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76593" y="1724873"/>
              <a:ext cx="39626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i="1" cap="none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452320" y="1662519"/>
              <a:ext cx="396262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i="1" cap="none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660231" y="821903"/>
              <a:ext cx="396263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2400" b="1" i="1" spc="50" dirty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В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614366" y="2679981"/>
              <a:ext cx="413896" cy="46166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2400" b="1" i="1" spc="50" dirty="0" smtClean="0">
                  <a:ln w="11430"/>
                  <a:solidFill>
                    <a:srgbClr val="003300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400" b="1" i="1" cap="none" spc="50" dirty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33282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239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</cp:lastModifiedBy>
  <cp:revision>242</cp:revision>
  <dcterms:created xsi:type="dcterms:W3CDTF">2012-09-04T17:41:25Z</dcterms:created>
  <dcterms:modified xsi:type="dcterms:W3CDTF">2012-09-25T20:39:07Z</dcterms:modified>
</cp:coreProperties>
</file>