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9" r:id="rId2"/>
    <p:sldId id="294" r:id="rId3"/>
    <p:sldId id="295" r:id="rId4"/>
    <p:sldId id="296" r:id="rId5"/>
    <p:sldId id="297" r:id="rId6"/>
    <p:sldId id="299" r:id="rId7"/>
    <p:sldId id="281" r:id="rId8"/>
    <p:sldId id="275" r:id="rId9"/>
    <p:sldId id="277" r:id="rId10"/>
    <p:sldId id="278" r:id="rId11"/>
    <p:sldId id="289" r:id="rId12"/>
    <p:sldId id="292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00CC00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68" autoAdjust="0"/>
    <p:restoredTop sz="98067" autoAdjust="0"/>
  </p:normalViewPr>
  <p:slideViewPr>
    <p:cSldViewPr>
      <p:cViewPr>
        <p:scale>
          <a:sx n="70" d="100"/>
          <a:sy n="70" d="100"/>
        </p:scale>
        <p:origin x="-1254" y="-8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7FE8DE-3638-418F-A718-FF7253D8610A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78C990-370A-4061-BDFF-02D173E1FE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2250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90D1-92FA-4285-8DA5-87E17F745274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714A-4366-4416-A955-A179FE2401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2362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90D1-92FA-4285-8DA5-87E17F745274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714A-4366-4416-A955-A179FE2401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3202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90D1-92FA-4285-8DA5-87E17F745274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714A-4366-4416-A955-A179FE2401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7945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90D1-92FA-4285-8DA5-87E17F745274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714A-4366-4416-A955-A179FE2401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0902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90D1-92FA-4285-8DA5-87E17F745274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714A-4366-4416-A955-A179FE2401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83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90D1-92FA-4285-8DA5-87E17F745274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714A-4366-4416-A955-A179FE2401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3782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90D1-92FA-4285-8DA5-87E17F745274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714A-4366-4416-A955-A179FE2401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5677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90D1-92FA-4285-8DA5-87E17F745274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714A-4366-4416-A955-A179FE2401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607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90D1-92FA-4285-8DA5-87E17F745274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714A-4366-4416-A955-A179FE2401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1383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90D1-92FA-4285-8DA5-87E17F745274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714A-4366-4416-A955-A179FE2401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1328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90D1-92FA-4285-8DA5-87E17F745274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714A-4366-4416-A955-A179FE2401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344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190D1-92FA-4285-8DA5-87E17F745274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5714A-4366-4416-A955-A179FE2401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7492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75000"/>
              </a:schemeClr>
            </a:gs>
            <a:gs pos="50000">
              <a:schemeClr val="tx2">
                <a:lumMod val="20000"/>
                <a:lumOff val="80000"/>
              </a:schemeClr>
            </a:gs>
            <a:gs pos="100000">
              <a:schemeClr val="bg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42910" y="1714488"/>
            <a:ext cx="8125633" cy="258532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effectLst>
            <a:softEdge rad="635000"/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СМЕЖНЫЕ И ВЕРТИКАЛЬНЫЕ УГЛЫ</a:t>
            </a:r>
            <a:endParaRPr lang="ru-RU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tx2">
                  <a:lumMod val="50000"/>
                </a:schemeClr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635896" y="404664"/>
            <a:ext cx="5374100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b="1" spc="150" dirty="0">
                <a:ln w="11430"/>
                <a:solidFill>
                  <a:srgbClr val="0033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Преподаватель математики Каримова С.Р.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49783" y="404664"/>
            <a:ext cx="242989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2000" b="1" spc="150" dirty="0" smtClean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Московское СВУ</a:t>
            </a:r>
            <a:endParaRPr lang="ru-RU" sz="2000" b="1" spc="150" dirty="0">
              <a:ln w="11430"/>
              <a:solidFill>
                <a:srgbClr val="C0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378496" cy="365125"/>
          </a:xfrm>
        </p:spPr>
        <p:txBody>
          <a:bodyPr/>
          <a:lstStyle/>
          <a:p>
            <a:fld id="{41B8A1DB-4974-47C3-AC94-52A651B83875}" type="datetime1">
              <a:rPr lang="ru-RU" sz="1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pPr/>
              <a:t>22.11.2012</a:t>
            </a:fld>
            <a:endParaRPr lang="ru-RU" sz="1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0" name="Picture 6" descr="C:\Users\ЛК\AppData\Local\Microsoft\Windows\Temporary Internet Files\Content.IE5\8FA6J48B\MP900387695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248912"/>
            <a:ext cx="3657600" cy="2609088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357158" y="5857892"/>
            <a:ext cx="307183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642910" y="4714884"/>
            <a:ext cx="1357322" cy="114300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071670" y="4214818"/>
            <a:ext cx="2736304" cy="84609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971770" y="3620752"/>
            <a:ext cx="936104" cy="194421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660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591024" y="2370689"/>
            <a:ext cx="8136904" cy="1684565"/>
            <a:chOff x="971600" y="1340768"/>
            <a:chExt cx="7272808" cy="814630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971600" y="1340768"/>
              <a:ext cx="7272808" cy="8146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ru-RU" sz="2800" dirty="0">
                  <a:latin typeface="Times New Roman" pitchFamily="18" charset="0"/>
                  <a:cs typeface="Times New Roman" pitchFamily="18" charset="0"/>
                </a:rPr>
                <a:t>Задача.  Прямые </a:t>
              </a:r>
              <a:r>
                <a:rPr lang="ru-RU" sz="2800" i="1" dirty="0">
                  <a:latin typeface="Times New Roman" pitchFamily="18" charset="0"/>
                  <a:cs typeface="Times New Roman" pitchFamily="18" charset="0"/>
                </a:rPr>
                <a:t>АВ</a:t>
              </a:r>
              <a:r>
                <a:rPr lang="ru-RU" sz="2800" dirty="0">
                  <a:latin typeface="Times New Roman" pitchFamily="18" charset="0"/>
                  <a:cs typeface="Times New Roman" pitchFamily="18" charset="0"/>
                </a:rPr>
                <a:t> и </a:t>
              </a:r>
              <a:r>
                <a:rPr lang="ru-RU" sz="2800" i="1" dirty="0">
                  <a:latin typeface="Times New Roman" pitchFamily="18" charset="0"/>
                  <a:cs typeface="Times New Roman" pitchFamily="18" charset="0"/>
                </a:rPr>
                <a:t>СD</a:t>
              </a:r>
              <a:r>
                <a:rPr lang="ru-RU" sz="2800" dirty="0">
                  <a:latin typeface="Times New Roman" pitchFamily="18" charset="0"/>
                  <a:cs typeface="Times New Roman" pitchFamily="18" charset="0"/>
                </a:rPr>
                <a:t> пересекаются в точке </a:t>
              </a:r>
              <a:r>
                <a:rPr lang="ru-RU" sz="2800" i="1" dirty="0">
                  <a:latin typeface="Times New Roman" pitchFamily="18" charset="0"/>
                  <a:cs typeface="Times New Roman" pitchFamily="18" charset="0"/>
                </a:rPr>
                <a:t>О</a:t>
              </a:r>
              <a:r>
                <a:rPr lang="ru-RU" sz="2800" dirty="0">
                  <a:latin typeface="Times New Roman" pitchFamily="18" charset="0"/>
                  <a:cs typeface="Times New Roman" pitchFamily="18" charset="0"/>
                </a:rPr>
                <a:t> так, что </a:t>
              </a:r>
              <a:r>
                <a:rPr lang="ru-RU" sz="2800" dirty="0" smtClean="0">
                  <a:latin typeface="Times New Roman" pitchFamily="18" charset="0"/>
                  <a:cs typeface="Times New Roman" pitchFamily="18" charset="0"/>
                </a:rPr>
                <a:t>   </a:t>
              </a:r>
              <a:r>
                <a:rPr lang="ru-RU" sz="2800" i="1" dirty="0" smtClean="0">
                  <a:latin typeface="Times New Roman" pitchFamily="18" charset="0"/>
                  <a:cs typeface="Times New Roman" pitchFamily="18" charset="0"/>
                </a:rPr>
                <a:t>АОD = </a:t>
              </a:r>
              <a:r>
                <a:rPr lang="ru-RU" sz="2800" dirty="0" smtClean="0">
                  <a:latin typeface="Times New Roman" pitchFamily="18" charset="0"/>
                  <a:cs typeface="Times New Roman" pitchFamily="18" charset="0"/>
                </a:rPr>
                <a:t>35</a:t>
              </a:r>
              <a:r>
                <a:rPr lang="ru-RU" sz="2800" dirty="0">
                  <a:latin typeface="Times New Roman" pitchFamily="18" charset="0"/>
                  <a:cs typeface="Times New Roman" pitchFamily="18" charset="0"/>
                </a:rPr>
                <a:t>°. Найдите углы </a:t>
              </a:r>
              <a:r>
                <a:rPr lang="ru-RU" sz="2800" i="1" dirty="0">
                  <a:latin typeface="Times New Roman" pitchFamily="18" charset="0"/>
                  <a:cs typeface="Times New Roman" pitchFamily="18" charset="0"/>
                </a:rPr>
                <a:t>АОС</a:t>
              </a:r>
              <a:r>
                <a:rPr lang="ru-RU" sz="2800" dirty="0">
                  <a:latin typeface="Times New Roman" pitchFamily="18" charset="0"/>
                  <a:cs typeface="Times New Roman" pitchFamily="18" charset="0"/>
                </a:rPr>
                <a:t> и </a:t>
              </a:r>
              <a:r>
                <a:rPr lang="ru-RU" sz="2800" i="1" dirty="0">
                  <a:latin typeface="Times New Roman" pitchFamily="18" charset="0"/>
                  <a:cs typeface="Times New Roman" pitchFamily="18" charset="0"/>
                </a:rPr>
                <a:t>ВОС</a:t>
              </a:r>
              <a:r>
                <a:rPr lang="ru-RU" sz="2800" dirty="0"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  <p:pic>
          <p:nvPicPr>
            <p:cNvPr id="10" name="Рисунок 9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8456" y="1922195"/>
              <a:ext cx="190500" cy="18097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2" name="Прямоугольник 11"/>
          <p:cNvSpPr/>
          <p:nvPr/>
        </p:nvSpPr>
        <p:spPr>
          <a:xfrm>
            <a:off x="2175158" y="116632"/>
            <a:ext cx="4759444" cy="892552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  <a:alpha val="65000"/>
                </a:schemeClr>
              </a:gs>
              <a:gs pos="50000">
                <a:schemeClr val="bg2">
                  <a:lumMod val="90000"/>
                  <a:alpha val="43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effectLst>
            <a:softEdge rad="317500"/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200" b="1" dirty="0">
                <a:ln w="1905"/>
                <a:solidFill>
                  <a:schemeClr val="bg2">
                    <a:lumMod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Решение задач </a:t>
            </a:r>
          </a:p>
        </p:txBody>
      </p:sp>
      <p:pic>
        <p:nvPicPr>
          <p:cNvPr id="13" name="Picture 3" descr="C:\Users\ЛК\AppData\Local\Microsoft\Windows\Temporary Internet Files\Content.IE5\ISW00PND\MP900390124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52565"/>
            <a:ext cx="2232248" cy="1592337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8" descr="C:\Users\ЛК\AppData\Local\Microsoft\Windows\Temporary Internet Files\Content.IE5\MMBXO8AX\MP900385248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52565"/>
            <a:ext cx="1903516" cy="1359654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03658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2175158" y="116632"/>
            <a:ext cx="4759444" cy="892552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  <a:alpha val="65000"/>
                </a:schemeClr>
              </a:gs>
              <a:gs pos="50000">
                <a:schemeClr val="bg2">
                  <a:lumMod val="90000"/>
                  <a:alpha val="43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effectLst>
            <a:softEdge rad="317500"/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200" b="1" dirty="0">
                <a:ln w="1905"/>
                <a:solidFill>
                  <a:schemeClr val="bg2">
                    <a:lumMod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Решение задач </a:t>
            </a:r>
          </a:p>
        </p:txBody>
      </p:sp>
      <p:pic>
        <p:nvPicPr>
          <p:cNvPr id="13" name="Picture 3" descr="C:\Users\ЛК\AppData\Local\Microsoft\Windows\Temporary Internet Files\Content.IE5\ISW00PND\MP90039012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52565"/>
            <a:ext cx="2232248" cy="1592337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8" descr="C:\Users\ЛК\AppData\Local\Microsoft\Windows\Temporary Internet Files\Content.IE5\MMBXO8AX\MP900385248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52565"/>
            <a:ext cx="1903516" cy="1359654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34" name="Picture 1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876" y="1988840"/>
            <a:ext cx="8655920" cy="3767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52777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14480" y="142852"/>
            <a:ext cx="5668731" cy="1692771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  <a:alpha val="65000"/>
                </a:schemeClr>
              </a:gs>
              <a:gs pos="50000">
                <a:schemeClr val="bg2">
                  <a:lumMod val="90000"/>
                  <a:alpha val="43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effectLst>
            <a:softEdge rad="317500"/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200" b="1" dirty="0" smtClean="0">
                <a:ln w="1905"/>
                <a:solidFill>
                  <a:schemeClr val="bg2">
                    <a:lumMod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Самостоятельная </a:t>
            </a:r>
          </a:p>
          <a:p>
            <a:pPr algn="ctr"/>
            <a:r>
              <a:rPr lang="ru-RU" sz="5200" b="1" dirty="0" smtClean="0">
                <a:ln w="1905"/>
                <a:solidFill>
                  <a:schemeClr val="bg2">
                    <a:lumMod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работа</a:t>
            </a:r>
            <a:endParaRPr lang="ru-RU" sz="5200" b="1" dirty="0">
              <a:ln w="1905"/>
              <a:solidFill>
                <a:schemeClr val="bg2">
                  <a:lumMod val="2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3" descr="C:\Users\ЛК\AppData\Local\Microsoft\Windows\Temporary Internet Files\Content.IE5\ISW00PND\MP90039012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52565"/>
            <a:ext cx="2232248" cy="1592337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8" descr="C:\Users\ЛК\AppData\Local\Microsoft\Windows\Temporary Internet Files\Content.IE5\MMBXO8AX\MP900385248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52565"/>
            <a:ext cx="1903516" cy="1359654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42844" y="2214554"/>
            <a:ext cx="464347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Вариант 1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1. Какой угол называется острым, прямым? (Углы начертить и обозначить).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 Какие углы называются вертикальными, каким свойством обладают вертикальные углы? (Углы начертить и обозначить).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714876" y="2214554"/>
            <a:ext cx="442912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Вариант 2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1. Какой угол называется тупым, развернутым? (Углы начертить и обозначить).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 Какие углы называются смежными, чему равна сумма смежных углов? (Углы начертить и обозначить).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86544" y="188640"/>
            <a:ext cx="4748416" cy="892552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  <a:alpha val="65000"/>
                </a:schemeClr>
              </a:gs>
              <a:gs pos="50000">
                <a:schemeClr val="bg2">
                  <a:lumMod val="90000"/>
                  <a:alpha val="43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effectLst>
            <a:softEdge rad="317500"/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200" b="1" dirty="0">
                <a:ln w="1905"/>
                <a:solidFill>
                  <a:schemeClr val="bg2">
                    <a:lumMod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Задание на с/п: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30597" y="2060848"/>
            <a:ext cx="866030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Задание на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с/п: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пункт 11;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ответить на вопросы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17–18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на с. 26; выполнить практическое задание № 56; решить задачи №№ 61 (а, б), 66 (а), 68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1" name="Picture 3" descr="C:\Users\ЛК\AppData\Local\Microsoft\Windows\Temporary Internet Files\Content.IE5\8FA6J48B\MC90034419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092280" y="5445224"/>
            <a:ext cx="1946025" cy="1287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3282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009427" y="116632"/>
            <a:ext cx="3090911" cy="892552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  <a:alpha val="65000"/>
                </a:schemeClr>
              </a:gs>
              <a:gs pos="50000">
                <a:schemeClr val="bg2">
                  <a:lumMod val="90000"/>
                  <a:alpha val="43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effectLst>
            <a:softEdge rad="317500"/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200" b="1" dirty="0" smtClean="0">
                <a:ln w="1905"/>
                <a:solidFill>
                  <a:schemeClr val="bg2">
                    <a:lumMod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Вопросы:</a:t>
            </a:r>
            <a:endParaRPr lang="ru-RU" sz="5200" b="1" dirty="0">
              <a:ln w="1905"/>
              <a:solidFill>
                <a:schemeClr val="bg2">
                  <a:lumMod val="2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3" descr="C:\Users\ЛК\AppData\Local\Microsoft\Windows\Temporary Internet Files\Content.IE5\ISW00PND\MP90039012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6224"/>
            <a:ext cx="2232248" cy="1592337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C:\Users\ЛК\AppData\Local\Microsoft\Windows\Temporary Internet Files\Content.IE5\MMBXO8AX\MP900385248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52565"/>
            <a:ext cx="1903516" cy="1359654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46470" y="1772816"/>
            <a:ext cx="741682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Что такое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градусная мера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угла?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Чему равны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минута 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секунда?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Какой угол называется прямым, острым, тупым, развернутым?</a:t>
            </a:r>
          </a:p>
        </p:txBody>
      </p:sp>
    </p:spTree>
    <p:extLst>
      <p:ext uri="{BB962C8B-B14F-4D97-AF65-F5344CB8AC3E}">
        <p14:creationId xmlns:p14="http://schemas.microsoft.com/office/powerpoint/2010/main" val="15684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363132" y="116632"/>
            <a:ext cx="4383508" cy="892552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  <a:alpha val="65000"/>
                </a:schemeClr>
              </a:gs>
              <a:gs pos="50000">
                <a:schemeClr val="bg2">
                  <a:lumMod val="90000"/>
                  <a:alpha val="43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effectLst>
            <a:softEdge rad="317500"/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200" b="1" dirty="0" smtClean="0">
                <a:ln w="1905"/>
                <a:solidFill>
                  <a:schemeClr val="bg2">
                    <a:lumMod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Проверка с/п:</a:t>
            </a:r>
            <a:endParaRPr lang="ru-RU" sz="5200" b="1" dirty="0">
              <a:ln w="1905"/>
              <a:solidFill>
                <a:schemeClr val="bg2">
                  <a:lumMod val="2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3" descr="C:\Users\ЛК\AppData\Local\Microsoft\Windows\Temporary Internet Files\Content.IE5\ISW00PND\MP90039012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6224"/>
            <a:ext cx="2232248" cy="1592337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C:\Users\ЛК\AppData\Local\Microsoft\Windows\Temporary Internet Files\Content.IE5\MMBXO8AX\MP900385248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52565"/>
            <a:ext cx="1903516" cy="1359654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283968" y="1628561"/>
            <a:ext cx="280831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Задача № 44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562775" y="3789040"/>
            <a:ext cx="250588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589502" y="1466201"/>
            <a:ext cx="390921" cy="233443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9186673">
            <a:off x="293240" y="2991543"/>
            <a:ext cx="250588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3560990" y="2338493"/>
            <a:ext cx="520889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Построение можно сделать, когда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&lt; AOB –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острый или прямой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898933" y="3963118"/>
            <a:ext cx="444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ru-RU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45149" y="3952489"/>
            <a:ext cx="4635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280683" y="2477700"/>
            <a:ext cx="4235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endParaRPr lang="ru-RU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15237" y="1334500"/>
            <a:ext cx="444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33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363132" y="116632"/>
            <a:ext cx="4383508" cy="892552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  <a:alpha val="65000"/>
                </a:schemeClr>
              </a:gs>
              <a:gs pos="50000">
                <a:schemeClr val="bg2">
                  <a:lumMod val="90000"/>
                  <a:alpha val="43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effectLst>
            <a:softEdge rad="317500"/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200" b="1" dirty="0" smtClean="0">
                <a:ln w="1905"/>
                <a:solidFill>
                  <a:schemeClr val="bg2">
                    <a:lumMod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Проверка с/п:</a:t>
            </a:r>
            <a:endParaRPr lang="ru-RU" sz="5200" b="1" dirty="0">
              <a:ln w="1905"/>
              <a:solidFill>
                <a:schemeClr val="bg2">
                  <a:lumMod val="2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3" descr="C:\Users\ЛК\AppData\Local\Microsoft\Windows\Temporary Internet Files\Content.IE5\ISW00PND\MP90039012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6224"/>
            <a:ext cx="2232248" cy="1592337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C:\Users\ЛК\AppData\Local\Microsoft\Windows\Temporary Internet Files\Content.IE5\MMBXO8AX\MP900385248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52565"/>
            <a:ext cx="1903516" cy="1359654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292080" y="1605024"/>
            <a:ext cx="329348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Задача № 47(а)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277786" y="941728"/>
            <a:ext cx="4496327" cy="2827105"/>
            <a:chOff x="333189" y="1890451"/>
            <a:chExt cx="4496327" cy="2827105"/>
          </a:xfrm>
        </p:grpSpPr>
        <p:cxnSp>
          <p:nvCxnSpPr>
            <p:cNvPr id="9" name="Прямая соединительная линия 8"/>
            <p:cNvCxnSpPr/>
            <p:nvPr/>
          </p:nvCxnSpPr>
          <p:spPr>
            <a:xfrm>
              <a:off x="2049006" y="4020258"/>
              <a:ext cx="2505880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52105" y="2355281"/>
              <a:ext cx="1223629" cy="1676569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 rot="19186673">
              <a:off x="1779471" y="3222761"/>
              <a:ext cx="2505880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Прямоугольник 14"/>
            <p:cNvSpPr/>
            <p:nvPr/>
          </p:nvSpPr>
          <p:spPr>
            <a:xfrm>
              <a:off x="4385164" y="4194336"/>
              <a:ext cx="44435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b="1" dirty="0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1631380" y="4183707"/>
              <a:ext cx="46358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О</a:t>
              </a:r>
              <a:endParaRPr lang="ru-RU" b="1" dirty="0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333189" y="2082078"/>
              <a:ext cx="423514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b="1" dirty="0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3301946" y="1890451"/>
              <a:ext cx="423514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b="1" dirty="0" smtClean="0">
                  <a:latin typeface="Times New Roman" pitchFamily="18" charset="0"/>
                  <a:cs typeface="Times New Roman" pitchFamily="18" charset="0"/>
                </a:rPr>
                <a:t>Е</a:t>
              </a:r>
              <a:endParaRPr lang="ru-RU" b="1" dirty="0"/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2116" y="3515136"/>
            <a:ext cx="1739652" cy="4578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43" y="4042575"/>
            <a:ext cx="6172200" cy="158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27" y="5733256"/>
            <a:ext cx="2324100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2261" y="2257836"/>
            <a:ext cx="1752600" cy="125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330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363132" y="116632"/>
            <a:ext cx="4383508" cy="892552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  <a:alpha val="65000"/>
                </a:schemeClr>
              </a:gs>
              <a:gs pos="50000">
                <a:schemeClr val="bg2">
                  <a:lumMod val="90000"/>
                  <a:alpha val="43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effectLst>
            <a:softEdge rad="317500"/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200" b="1" dirty="0" smtClean="0">
                <a:ln w="1905"/>
                <a:solidFill>
                  <a:schemeClr val="bg2">
                    <a:lumMod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Проверка с/п:</a:t>
            </a:r>
            <a:endParaRPr lang="ru-RU" sz="5200" b="1" dirty="0">
              <a:ln w="1905"/>
              <a:solidFill>
                <a:schemeClr val="bg2">
                  <a:lumMod val="2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3" descr="C:\Users\ЛК\AppData\Local\Microsoft\Windows\Temporary Internet Files\Content.IE5\ISW00PND\MP90039012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6224"/>
            <a:ext cx="2232248" cy="1592337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C:\Users\ЛК\AppData\Local\Microsoft\Windows\Temporary Internet Files\Content.IE5\MMBXO8AX\MP900385248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52565"/>
            <a:ext cx="1903516" cy="1359654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82" y="1752295"/>
            <a:ext cx="2705100" cy="227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3621" y="1635867"/>
            <a:ext cx="5972175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970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363132" y="116632"/>
            <a:ext cx="4383508" cy="892552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  <a:alpha val="65000"/>
                </a:schemeClr>
              </a:gs>
              <a:gs pos="50000">
                <a:schemeClr val="bg2">
                  <a:lumMod val="90000"/>
                  <a:alpha val="43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effectLst>
            <a:softEdge rad="317500"/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200" b="1" dirty="0" smtClean="0">
                <a:ln w="1905"/>
                <a:solidFill>
                  <a:schemeClr val="bg2">
                    <a:lumMod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Проверка с/п:</a:t>
            </a:r>
            <a:endParaRPr lang="ru-RU" sz="5200" b="1" dirty="0">
              <a:ln w="1905"/>
              <a:solidFill>
                <a:schemeClr val="bg2">
                  <a:lumMod val="2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3" descr="C:\Users\ЛК\AppData\Local\Microsoft\Windows\Temporary Internet Files\Content.IE5\ISW00PND\MP90039012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32248" cy="1592337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C:\Users\ЛК\AppData\Local\Microsoft\Windows\Temporary Internet Files\Content.IE5\MMBXO8AX\MP900385248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52565"/>
            <a:ext cx="1903516" cy="1359654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988840"/>
            <a:ext cx="3038475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650340"/>
            <a:ext cx="440055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721" y="4365104"/>
            <a:ext cx="8410575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291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467544" y="836712"/>
            <a:ext cx="63367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Смежные углы 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их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свойства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8" descr="C:\Users\ЛК\AppData\Local\Microsoft\Windows\Temporary Internet Files\Content.IE5\MMBXO8AX\MC90023410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4471" y="188640"/>
            <a:ext cx="1368003" cy="1097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47" y="1700808"/>
            <a:ext cx="8903127" cy="373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97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7" name="Picture 19" descr="http://www.clipproject.info/Cliparts_Free/Schule_Free/Clipart-Cartoon-Design-17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424" y="4981534"/>
            <a:ext cx="1344240" cy="1491554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1" descr="C:\Users\ЛК\AppData\Local\Microsoft\Windows\Temporary Internet Files\Content.IE5\S0Y85OAX\MC900441286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5080" y="4221088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175158" y="116632"/>
            <a:ext cx="4759444" cy="892552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  <a:alpha val="65000"/>
                </a:schemeClr>
              </a:gs>
              <a:gs pos="50000">
                <a:schemeClr val="bg2">
                  <a:lumMod val="90000"/>
                  <a:alpha val="43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effectLst>
            <a:softEdge rad="317500"/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200" b="1" dirty="0">
                <a:ln w="1905"/>
                <a:solidFill>
                  <a:schemeClr val="bg2">
                    <a:lumMod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Решение задач </a:t>
            </a:r>
          </a:p>
        </p:txBody>
      </p:sp>
      <p:pic>
        <p:nvPicPr>
          <p:cNvPr id="7" name="Picture 3" descr="C:\Users\ЛК\AppData\Local\Microsoft\Windows\Temporary Internet Files\Content.IE5\ISW00PND\MP900390124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6224"/>
            <a:ext cx="2232248" cy="1592337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C:\Users\ЛК\AppData\Local\Microsoft\Windows\Temporary Internet Files\Content.IE5\MMBXO8AX\MP900385248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52565"/>
            <a:ext cx="1903516" cy="1359654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714348" y="1857364"/>
            <a:ext cx="76740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Выполнить практическое  задание 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№ 55  (на  доске  и  в  тетрадях).</a:t>
            </a:r>
          </a:p>
          <a:p>
            <a:pPr>
              <a:lnSpc>
                <a:spcPct val="150000"/>
              </a:lnSpc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3. Устно решить задачи №№ 58, 59,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60.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02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9316" y="1214834"/>
            <a:ext cx="2600325" cy="183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875" y="1340768"/>
            <a:ext cx="6241325" cy="1433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62184" y="4077072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пересечении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двух прямых образуются две пары вертикальных углов с вершиной в точке пересечения этих прямых.</a:t>
            </a:r>
          </a:p>
        </p:txBody>
      </p:sp>
      <p:grpSp>
        <p:nvGrpSpPr>
          <p:cNvPr id="3" name="Группа 2"/>
          <p:cNvGrpSpPr/>
          <p:nvPr/>
        </p:nvGrpSpPr>
        <p:grpSpPr>
          <a:xfrm rot="19369898">
            <a:off x="5773951" y="4537589"/>
            <a:ext cx="2736304" cy="1944216"/>
            <a:chOff x="5760132" y="2996952"/>
            <a:chExt cx="2736304" cy="1944216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5760132" y="3591018"/>
              <a:ext cx="2736304" cy="846094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6660232" y="2996952"/>
              <a:ext cx="936104" cy="1944216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7" y="3235260"/>
            <a:ext cx="3733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608453" y="404664"/>
            <a:ext cx="34792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Вертикальные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углы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9994369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693</TotalTime>
  <Words>272</Words>
  <Application>Microsoft Office PowerPoint</Application>
  <PresentationFormat>Экран (4:3)</PresentationFormat>
  <Paragraphs>42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257</cp:revision>
  <cp:lastPrinted>2012-09-24T10:42:27Z</cp:lastPrinted>
  <dcterms:created xsi:type="dcterms:W3CDTF">2012-09-04T17:41:25Z</dcterms:created>
  <dcterms:modified xsi:type="dcterms:W3CDTF">2012-11-21T20:49:59Z</dcterms:modified>
</cp:coreProperties>
</file>