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FC44E47-F8A5-4050-BD3A-E909AEF3C269}" type="datetimeFigureOut">
              <a:rPr lang="ru-RU" smtClean="0"/>
              <a:t>27.11.2010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BBC0AAB-0363-48FB-A1C7-AE10354F4E2C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C44E47-F8A5-4050-BD3A-E909AEF3C269}" type="datetimeFigureOut">
              <a:rPr lang="ru-RU" smtClean="0"/>
              <a:t>27.11.2010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BC0AAB-0363-48FB-A1C7-AE10354F4E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C44E47-F8A5-4050-BD3A-E909AEF3C269}" type="datetimeFigureOut">
              <a:rPr lang="ru-RU" smtClean="0"/>
              <a:t>27.11.2010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BC0AAB-0363-48FB-A1C7-AE10354F4E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C44E47-F8A5-4050-BD3A-E909AEF3C269}" type="datetimeFigureOut">
              <a:rPr lang="ru-RU" smtClean="0"/>
              <a:t>27.11.2010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BC0AAB-0363-48FB-A1C7-AE10354F4E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FC44E47-F8A5-4050-BD3A-E909AEF3C269}" type="datetimeFigureOut">
              <a:rPr lang="ru-RU" smtClean="0"/>
              <a:t>27.11.2010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BBC0AAB-0363-48FB-A1C7-AE10354F4E2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C44E47-F8A5-4050-BD3A-E909AEF3C269}" type="datetimeFigureOut">
              <a:rPr lang="ru-RU" smtClean="0"/>
              <a:t>27.11.2010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BBC0AAB-0363-48FB-A1C7-AE10354F4E2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C44E47-F8A5-4050-BD3A-E909AEF3C269}" type="datetimeFigureOut">
              <a:rPr lang="ru-RU" smtClean="0"/>
              <a:t>27.11.2010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BBC0AAB-0363-48FB-A1C7-AE10354F4E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C44E47-F8A5-4050-BD3A-E909AEF3C269}" type="datetimeFigureOut">
              <a:rPr lang="ru-RU" smtClean="0"/>
              <a:t>27.11.2010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BC0AAB-0363-48FB-A1C7-AE10354F4E2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C44E47-F8A5-4050-BD3A-E909AEF3C269}" type="datetimeFigureOut">
              <a:rPr lang="ru-RU" smtClean="0"/>
              <a:t>27.11.2010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BC0AAB-0363-48FB-A1C7-AE10354F4E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FC44E47-F8A5-4050-BD3A-E909AEF3C269}" type="datetimeFigureOut">
              <a:rPr lang="ru-RU" smtClean="0"/>
              <a:t>27.11.2010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BBC0AAB-0363-48FB-A1C7-AE10354F4E2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FC44E47-F8A5-4050-BD3A-E909AEF3C269}" type="datetimeFigureOut">
              <a:rPr lang="ru-RU" smtClean="0"/>
              <a:t>27.11.2010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BBC0AAB-0363-48FB-A1C7-AE10354F4E2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FC44E47-F8A5-4050-BD3A-E909AEF3C269}" type="datetimeFigureOut">
              <a:rPr lang="ru-RU" smtClean="0"/>
              <a:t>27.11.2010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BBC0AAB-0363-48FB-A1C7-AE10354F4E2C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Users\&#1044;&#1084;&#1080;&#1090;&#1088;&#1080;&#1081;\Desktop\the_who_-_my_generation1.mp3" TargetMode="External"/><Relationship Id="rId1" Type="http://schemas.openxmlformats.org/officeDocument/2006/relationships/tags" Target="../tags/tag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</a:t>
            </a:r>
            <a:r>
              <a:rPr lang="ru-RU" dirty="0" smtClean="0"/>
              <a:t>еформальные молодежные движения в Англии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Введение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algn="ctr"/>
            <a:r>
              <a:rPr lang="ru-RU" dirty="0" smtClean="0"/>
              <a:t>Цель </a:t>
            </a:r>
            <a:r>
              <a:rPr lang="ru-RU" dirty="0" smtClean="0"/>
              <a:t>данной работы  -  проанализировать истоки и историю развития некоторых молодежный движений Великобритании второй половины 20 века.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Тедди-бойз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Британские исследователи в качестве первой молодежной </a:t>
            </a:r>
            <a:r>
              <a:rPr lang="ru-RU" dirty="0" err="1" smtClean="0"/>
              <a:t>субкультурной</a:t>
            </a:r>
            <a:r>
              <a:rPr lang="ru-RU" dirty="0" smtClean="0"/>
              <a:t> группы называют «</a:t>
            </a:r>
            <a:r>
              <a:rPr lang="ru-RU" dirty="0" err="1" smtClean="0"/>
              <a:t>тедди-бойз</a:t>
            </a:r>
            <a:r>
              <a:rPr lang="ru-RU" dirty="0" smtClean="0"/>
              <a:t>». Главной </a:t>
            </a:r>
            <a:r>
              <a:rPr lang="ru-RU" dirty="0" smtClean="0"/>
              <a:t>их культурной нишей </a:t>
            </a:r>
            <a:r>
              <a:rPr lang="ru-RU" dirty="0" smtClean="0"/>
              <a:t>был </a:t>
            </a:r>
            <a:r>
              <a:rPr lang="ru-RU" dirty="0" smtClean="0"/>
              <a:t>американский рок-н-ролл.</a:t>
            </a:r>
            <a:endParaRPr lang="ru-RU" dirty="0"/>
          </a:p>
        </p:txBody>
      </p:sp>
      <p:pic>
        <p:nvPicPr>
          <p:cNvPr id="5" name="Содержимое 4" descr="teds196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199545"/>
            <a:ext cx="4038600" cy="3419348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204906426_a91a3e41c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45920"/>
            <a:ext cx="3839698" cy="4807416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80741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Облик </a:t>
            </a:r>
            <a:r>
              <a:rPr lang="ru-RU" dirty="0" smtClean="0"/>
              <a:t>«</a:t>
            </a:r>
            <a:r>
              <a:rPr lang="ru-RU" dirty="0" err="1" smtClean="0"/>
              <a:t>тедди</a:t>
            </a:r>
            <a:r>
              <a:rPr lang="ru-RU" dirty="0" smtClean="0"/>
              <a:t>» сочетал в себе черты английского джентльмена и американского шулера: длинный драповый пиджак с бархатным воротником, брюки дудочкой, ботинки на микропоре, галстук-шнурок.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029481045_b8c751af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548679"/>
            <a:ext cx="3528392" cy="392916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27584" y="4869160"/>
            <a:ext cx="7272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. </a:t>
            </a:r>
            <a:r>
              <a:rPr lang="ru-RU" sz="2400" dirty="0"/>
              <a:t>«</a:t>
            </a:r>
            <a:r>
              <a:rPr lang="ru-RU" sz="2400" dirty="0" err="1"/>
              <a:t>Тедди</a:t>
            </a:r>
            <a:r>
              <a:rPr lang="ru-RU" sz="2400" dirty="0"/>
              <a:t>» были возмутителями британского спокойствия в кинотеатрах и танцзалах, где происходило активное освоение ими рок-н-ролла.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Моды</a:t>
            </a: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1916832"/>
            <a:ext cx="820891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Великая морская держава постепенно забывала лишения второй мировой, экономика переживала второй послевоенный бум, что, безусловно, привело к значительному росту рабочих мест. И новое время неминуемо должно было привести к появлению на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неформальной сцене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нового героя, того, кто более соответствовал духу происходящего. Это были  те, кто пристально следил за новинками моды в одежде, музыке и так далее; те, кто выбирал для себя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золотую середину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между миром неформалов 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благополучным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обществом, в то же время не теряя своей индивидуальности. Их назвали моды.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modernists_6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556792"/>
            <a:ext cx="3528392" cy="4991046"/>
          </a:xfrm>
        </p:spPr>
      </p:pic>
      <p:pic>
        <p:nvPicPr>
          <p:cNvPr id="5" name="Рисунок 4" descr="article-1160919-001965AC00000258-577_468x42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2060848"/>
            <a:ext cx="4351466" cy="393305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264" cy="775848"/>
          </a:xfrm>
        </p:spPr>
        <p:txBody>
          <a:bodyPr>
            <a:noAutofit/>
          </a:bodyPr>
          <a:lstStyle/>
          <a:p>
            <a:r>
              <a:rPr lang="ru-RU" sz="2400" dirty="0" smtClean="0"/>
              <a:t>Главной целью было просто жить и получать от жизни максимум удовольствия, причём жить только так, как они считали нужным.</a:t>
            </a:r>
            <a:endParaRPr lang="ru-RU" sz="2400" dirty="0"/>
          </a:p>
        </p:txBody>
      </p:sp>
      <p:pic>
        <p:nvPicPr>
          <p:cNvPr id="4" name="Содержимое 3" descr="modernists_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772816"/>
            <a:ext cx="6454137" cy="3868708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908720"/>
            <a:ext cx="74888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 Моды так называемой первой волны предпочитали слушать американский чёрный джаз, блюз и </a:t>
            </a:r>
            <a:r>
              <a:rPr lang="ru-RU" sz="2400" dirty="0" err="1"/>
              <a:t>соул</a:t>
            </a:r>
            <a:r>
              <a:rPr lang="ru-RU" sz="2400" dirty="0"/>
              <a:t> – тогда это были близкие стили, и зачастую их называли просто </a:t>
            </a:r>
            <a:r>
              <a:rPr lang="ru-RU" sz="2400" dirty="0" err="1"/>
              <a:t>соул</a:t>
            </a:r>
            <a:r>
              <a:rPr lang="ru-RU" dirty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2852936"/>
            <a:ext cx="7272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Принято считать, что главной группой </a:t>
            </a:r>
            <a:r>
              <a:rPr lang="ru-RU" sz="2400" dirty="0" err="1"/>
              <a:t>модов</a:t>
            </a:r>
            <a:r>
              <a:rPr lang="ru-RU" sz="2400" dirty="0"/>
              <a:t> в середине 60-х являлись «</a:t>
            </a:r>
            <a:r>
              <a:rPr lang="ru-RU" sz="2400" dirty="0" err="1"/>
              <a:t>The</a:t>
            </a:r>
            <a:r>
              <a:rPr lang="ru-RU" sz="2400" dirty="0"/>
              <a:t> </a:t>
            </a:r>
            <a:r>
              <a:rPr lang="ru-RU" sz="2400" dirty="0" err="1"/>
              <a:t>Who</a:t>
            </a:r>
            <a:r>
              <a:rPr lang="ru-RU" sz="2400" dirty="0"/>
              <a:t>», но именно их моды первой волны негласно обвинили если не в профанации и культурном предательстве, то полной ущербности.</a:t>
            </a:r>
          </a:p>
        </p:txBody>
      </p:sp>
      <p:pic>
        <p:nvPicPr>
          <p:cNvPr id="4" name="the_who_-_my_generation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4" cstate="print"/>
          <a:stretch>
            <a:fillRect/>
          </a:stretch>
        </p:blipFill>
        <p:spPr>
          <a:xfrm>
            <a:off x="1043608" y="5805264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54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77</TotalTime>
  <Words>286</Words>
  <Application>Microsoft Office PowerPoint</Application>
  <PresentationFormat>Экран (4:3)</PresentationFormat>
  <Paragraphs>13</Paragraphs>
  <Slides>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Литейная</vt:lpstr>
      <vt:lpstr>Неформальные молодежные движения в Англии</vt:lpstr>
      <vt:lpstr> Введение </vt:lpstr>
      <vt:lpstr>Тедди-бойз</vt:lpstr>
      <vt:lpstr>Слайд 4</vt:lpstr>
      <vt:lpstr>Слайд 5</vt:lpstr>
      <vt:lpstr>Моды</vt:lpstr>
      <vt:lpstr>Слайд 7</vt:lpstr>
      <vt:lpstr>Главной целью было просто жить и получать от жизни максимум удовольствия, причём жить только так, как они считали нужным.</vt:lpstr>
      <vt:lpstr>Слайд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Неформальные молодежные движения в Англии</dc:title>
  <dc:creator>Дмитрий</dc:creator>
  <cp:lastModifiedBy>Дмитрий</cp:lastModifiedBy>
  <cp:revision>9</cp:revision>
  <dcterms:created xsi:type="dcterms:W3CDTF">2010-11-27T09:10:01Z</dcterms:created>
  <dcterms:modified xsi:type="dcterms:W3CDTF">2010-11-27T10:27:58Z</dcterms:modified>
</cp:coreProperties>
</file>