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9" r:id="rId3"/>
    <p:sldId id="267" r:id="rId4"/>
    <p:sldId id="260" r:id="rId5"/>
    <p:sldId id="261" r:id="rId6"/>
    <p:sldId id="259" r:id="rId7"/>
    <p:sldId id="262" r:id="rId8"/>
    <p:sldId id="257" r:id="rId9"/>
    <p:sldId id="258" r:id="rId10"/>
    <p:sldId id="263" r:id="rId11"/>
    <p:sldId id="271" r:id="rId12"/>
    <p:sldId id="265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Учитель математики</a:t>
            </a:r>
            <a:br>
              <a:rPr lang="ru-RU" dirty="0" smtClean="0"/>
            </a:br>
            <a:r>
              <a:rPr lang="ru-RU" dirty="0" smtClean="0"/>
              <a:t>МАОУ № 17 г.Белорецк</a:t>
            </a:r>
            <a:br>
              <a:rPr lang="ru-RU" dirty="0" smtClean="0"/>
            </a:br>
            <a:r>
              <a:rPr lang="ru-RU" dirty="0" smtClean="0"/>
              <a:t>Перминова Вера Алексеевна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Еще одна задача.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Известно, что треугольник АВС равен треугольнику А₁В₁ С₁ ,на сторонах АС и А₁С₁ отмечены точки Д и Д₁ так, что СД=С₁Д₁. Докажите, что треугольник СВД равен треугольнику С₁В₁Д₁.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Самостоятельная работа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2вариант</a:t>
            </a:r>
          </a:p>
          <a:p>
            <a:r>
              <a:rPr lang="ru-RU" dirty="0" smtClean="0"/>
              <a:t>Докажите равенство треугольников АВС И АДС, изображенных на рисунке 53 учебника, если ВС = АД и угол 1 равен углу 2. Найдите углы АСД и АДС, если угол АВС =108°, угол ВАС =32°</a:t>
            </a:r>
            <a:endParaRPr lang="ru-RU" dirty="0"/>
          </a:p>
        </p:txBody>
      </p:sp>
      <p:pic>
        <p:nvPicPr>
          <p:cNvPr id="1026" name="Picture 2" descr="C:\Documents and Settings\Loner\Рабочий стол\сам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212976"/>
            <a:ext cx="4038600" cy="45811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155679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0" y="1772816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Докажите равенство треугольников АДС и АВС, если АД=АВ, и угол 1 равен углу 2.Найдите углы АДС и АСД, если угол АСВ =38</a:t>
            </a:r>
            <a:r>
              <a:rPr lang="en-US" sz="2400" dirty="0" smtClean="0"/>
              <a:t>°</a:t>
            </a:r>
            <a:r>
              <a:rPr lang="ru-RU" sz="2400" dirty="0" smtClean="0"/>
              <a:t>, угол АВС = 102</a:t>
            </a:r>
            <a:r>
              <a:rPr lang="en-US" sz="2400" dirty="0" smtClean="0"/>
              <a:t>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4586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Домашнее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пп.14,15; вопросы 1-4 (с.47)</a:t>
            </a:r>
            <a:br>
              <a:rPr lang="ru-RU" dirty="0" smtClean="0"/>
            </a:br>
            <a:r>
              <a:rPr lang="ru-RU" dirty="0" smtClean="0"/>
              <a:t>№90,95,97,99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625070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«Природа говорит языком математики: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буквы  этого языка – круги,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треугольники</a:t>
            </a:r>
            <a:r>
              <a:rPr lang="ru-RU" dirty="0" smtClean="0">
                <a:solidFill>
                  <a:srgbClr val="00B050"/>
                </a:solidFill>
              </a:rPr>
              <a:t> и иные математические фигуры»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                               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         Галилей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Применение  первого признака равенства треугольников к решению задач.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Что изображено на рисунке?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угл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324898"/>
            <a:ext cx="7377468" cy="55331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Ответьте на вопросы.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Дать определение треугольника.</a:t>
            </a:r>
          </a:p>
          <a:p>
            <a:r>
              <a:rPr lang="ru-RU" dirty="0" smtClean="0"/>
              <a:t>Какие фигуры называются равными?</a:t>
            </a:r>
          </a:p>
          <a:p>
            <a:r>
              <a:rPr lang="ru-RU" dirty="0" smtClean="0"/>
              <a:t>Какие треугольники называются равными?</a:t>
            </a:r>
          </a:p>
          <a:p>
            <a:r>
              <a:rPr lang="ru-RU" dirty="0" smtClean="0"/>
              <a:t>Сформулировать первый признак равенства треугольников?</a:t>
            </a:r>
          </a:p>
          <a:p>
            <a:r>
              <a:rPr lang="ru-RU" dirty="0" smtClean="0"/>
              <a:t>Почему его назвали признаком?</a:t>
            </a:r>
          </a:p>
          <a:p>
            <a:r>
              <a:rPr lang="ru-RU" dirty="0" smtClean="0"/>
              <a:t>Доказать первый признак равенства</a:t>
            </a:r>
          </a:p>
          <a:p>
            <a:pPr>
              <a:buNone/>
            </a:pPr>
            <a:r>
              <a:rPr lang="ru-RU" dirty="0" smtClean="0"/>
              <a:t>треугольников.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Решите  задачи.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 треугольнике АВС назовите : угол, заключенный между сторонами АВ и ВС;</a:t>
            </a:r>
          </a:p>
          <a:p>
            <a:pPr>
              <a:buNone/>
            </a:pPr>
            <a:r>
              <a:rPr lang="ru-RU" dirty="0" smtClean="0"/>
              <a:t>Сторону, лежащую напротив угла А, угла В,</a:t>
            </a:r>
          </a:p>
          <a:p>
            <a:pPr>
              <a:buNone/>
            </a:pPr>
            <a:r>
              <a:rPr lang="ru-RU" dirty="0" smtClean="0"/>
              <a:t>угла С.</a:t>
            </a:r>
          </a:p>
          <a:p>
            <a:r>
              <a:rPr lang="ru-RU" dirty="0" smtClean="0"/>
              <a:t>2.Известно, что треугольник АВС равен треугольнику МНК, в них АВ=5,НК=3, АС=4,</a:t>
            </a:r>
          </a:p>
          <a:p>
            <a:pPr>
              <a:buNone/>
            </a:pPr>
            <a:r>
              <a:rPr lang="ru-RU" dirty="0" smtClean="0"/>
              <a:t>угол А =60</a:t>
            </a:r>
            <a:r>
              <a:rPr lang="en-US" dirty="0" smtClean="0"/>
              <a:t>º</a:t>
            </a:r>
            <a:r>
              <a:rPr lang="ru-RU" dirty="0" smtClean="0"/>
              <a:t>,угол Н=30</a:t>
            </a:r>
            <a:r>
              <a:rPr lang="en-US" dirty="0" smtClean="0"/>
              <a:t>º</a:t>
            </a:r>
            <a:r>
              <a:rPr lang="ru-RU" dirty="0" smtClean="0"/>
              <a:t>.Найти все оставшиеся неизвестные элементы.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Алгоритм.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Чтобы доказать, что </a:t>
            </a:r>
            <a:r>
              <a:rPr lang="ru-RU" dirty="0" err="1" smtClean="0">
                <a:solidFill>
                  <a:srgbClr val="00B0F0"/>
                </a:solidFill>
              </a:rPr>
              <a:t>_______равны</a:t>
            </a:r>
            <a:r>
              <a:rPr lang="ru-RU" dirty="0" smtClean="0">
                <a:solidFill>
                  <a:srgbClr val="00B0F0"/>
                </a:solidFill>
              </a:rPr>
              <a:t>, надо найти  треугольники, содержащие </a:t>
            </a:r>
            <a:r>
              <a:rPr lang="ru-RU" dirty="0" err="1" smtClean="0">
                <a:solidFill>
                  <a:srgbClr val="00B0F0"/>
                </a:solidFill>
              </a:rPr>
              <a:t>эти______и</a:t>
            </a:r>
            <a:r>
              <a:rPr lang="ru-RU" dirty="0" smtClean="0">
                <a:solidFill>
                  <a:srgbClr val="00B0F0"/>
                </a:solidFill>
              </a:rPr>
              <a:t> доказать равенство треугольников.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Чтобы доказать, что треугольники ____ равны, надо найти три пары соответственно равных элементов. У них 1)_____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                                 2)______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                                 3)______,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Значит, по </a:t>
            </a:r>
            <a:r>
              <a:rPr lang="ru-RU" dirty="0" err="1" smtClean="0">
                <a:solidFill>
                  <a:srgbClr val="00B050"/>
                </a:solidFill>
              </a:rPr>
              <a:t>____________треугольники</a:t>
            </a:r>
            <a:r>
              <a:rPr lang="ru-RU" dirty="0" smtClean="0">
                <a:solidFill>
                  <a:srgbClr val="00B050"/>
                </a:solidFill>
              </a:rPr>
              <a:t> равны, следовательно равны и соответствующие элементы.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Найдите пары равных треугольников и докажите их равенство.</a:t>
            </a:r>
            <a:endParaRPr lang="ru-RU" dirty="0"/>
          </a:p>
        </p:txBody>
      </p:sp>
      <p:pic>
        <p:nvPicPr>
          <p:cNvPr id="4" name="Содержимое 3" descr="треугольники 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457400"/>
            <a:ext cx="7200800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соответственно равные</a:t>
            </a:r>
            <a:br>
              <a:rPr lang="ru-RU" dirty="0" smtClean="0"/>
            </a:br>
            <a:r>
              <a:rPr lang="ru-RU" dirty="0" smtClean="0"/>
              <a:t>элементы</a:t>
            </a:r>
            <a:endParaRPr lang="ru-RU" dirty="0"/>
          </a:p>
        </p:txBody>
      </p:sp>
      <p:pic>
        <p:nvPicPr>
          <p:cNvPr id="4" name="Содержимое 3" descr="треугольники.bmp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899592" y="1349388"/>
            <a:ext cx="7344816" cy="55086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348</TotalTime>
  <Words>319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Учитель математики МАОУ № 17 г.Белорецк Перминова Вера Алексеевна</vt:lpstr>
      <vt:lpstr> «Природа говорит языком математики:  буквы  этого языка – круги, треугольники и иные математические фигуры»                                                                               Галилей</vt:lpstr>
      <vt:lpstr>Применение  первого признака равенства треугольников к решению задач. </vt:lpstr>
      <vt:lpstr> Что изображено на рисунке?</vt:lpstr>
      <vt:lpstr>Ответьте на вопросы.</vt:lpstr>
      <vt:lpstr>Решите  задачи.</vt:lpstr>
      <vt:lpstr>Алгоритм.</vt:lpstr>
      <vt:lpstr>Найдите пары равных треугольников и докажите их равенство.</vt:lpstr>
      <vt:lpstr>Найти соответственно равные элементы</vt:lpstr>
      <vt:lpstr>Еще одна задача.</vt:lpstr>
      <vt:lpstr>Слайд 11</vt:lpstr>
      <vt:lpstr>Самостоятельная работа</vt:lpstr>
      <vt:lpstr>Домашнее задание: пп.14,15; вопросы 1-4 (с.47) №90,95,97,99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Найти пары равных треугольников и доказать их равенство.</dc:title>
  <cp:lastModifiedBy>Loner-XP</cp:lastModifiedBy>
  <cp:revision>38</cp:revision>
  <dcterms:modified xsi:type="dcterms:W3CDTF">2012-12-03T18:26:36Z</dcterms:modified>
</cp:coreProperties>
</file>