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3C94B-554A-4B4A-819F-0C61A0EF074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4EF5F0E3-CFAE-41AB-BAFD-E1AADF63E2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Типы таблиц</a:t>
          </a:r>
        </a:p>
      </dgm:t>
    </dgm:pt>
    <dgm:pt modelId="{963D8FE1-1880-4CE0-907D-610B90F5A391}" type="parTrans" cxnId="{7F28881B-B2C5-44C0-9533-55EDEC45CEA2}">
      <dgm:prSet/>
      <dgm:spPr/>
      <dgm:t>
        <a:bodyPr/>
        <a:lstStyle/>
        <a:p>
          <a:endParaRPr lang="ru-RU"/>
        </a:p>
      </dgm:t>
    </dgm:pt>
    <dgm:pt modelId="{65DD1E0D-B572-409A-BEFB-9A986141A079}" type="sibTrans" cxnId="{7F28881B-B2C5-44C0-9533-55EDEC45CEA2}">
      <dgm:prSet/>
      <dgm:spPr/>
      <dgm:t>
        <a:bodyPr/>
        <a:lstStyle/>
        <a:p>
          <a:endParaRPr lang="ru-RU"/>
        </a:p>
      </dgm:t>
    </dgm:pt>
    <dgm:pt modelId="{4DF5FC8D-9B2F-440B-B2F2-8E7B68A99D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Простые </a:t>
          </a:r>
          <a:br>
            <a:rPr kumimoji="0" lang="ru-RU" b="1" i="0" u="none" strike="noStrike" cap="none" normalizeH="0" baseline="0" smtClean="0">
              <a:ln/>
              <a:effectLst/>
              <a:latin typeface="Arial" charset="0"/>
            </a:rPr>
          </a:b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таблицы</a:t>
          </a:r>
        </a:p>
      </dgm:t>
    </dgm:pt>
    <dgm:pt modelId="{E9902A39-AEEE-4076-8578-8E05CD08EF9A}" type="parTrans" cxnId="{4E60B09D-1057-4E4C-884D-604F2E7EA271}">
      <dgm:prSet/>
      <dgm:spPr/>
      <dgm:t>
        <a:bodyPr/>
        <a:lstStyle/>
        <a:p>
          <a:endParaRPr lang="ru-RU"/>
        </a:p>
      </dgm:t>
    </dgm:pt>
    <dgm:pt modelId="{939CABA8-A083-405A-B035-E174E6C39331}" type="sibTrans" cxnId="{4E60B09D-1057-4E4C-884D-604F2E7EA271}">
      <dgm:prSet/>
      <dgm:spPr/>
      <dgm:t>
        <a:bodyPr/>
        <a:lstStyle/>
        <a:p>
          <a:endParaRPr lang="ru-RU"/>
        </a:p>
      </dgm:t>
    </dgm:pt>
    <dgm:pt modelId="{D284E092-F770-4705-A1BA-1413B906B8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ОС</a:t>
          </a:r>
        </a:p>
      </dgm:t>
    </dgm:pt>
    <dgm:pt modelId="{E8FE7C1C-F9A4-42B0-8225-604AD0967865}" type="parTrans" cxnId="{67E4C10C-892B-4824-9AA3-EC570F8AE899}">
      <dgm:prSet/>
      <dgm:spPr/>
      <dgm:t>
        <a:bodyPr/>
        <a:lstStyle/>
        <a:p>
          <a:endParaRPr lang="ru-RU"/>
        </a:p>
      </dgm:t>
    </dgm:pt>
    <dgm:pt modelId="{FE8CAE6C-CCDC-4FC5-AF61-39994923C8E9}" type="sibTrans" cxnId="{67E4C10C-892B-4824-9AA3-EC570F8AE899}">
      <dgm:prSet/>
      <dgm:spPr/>
      <dgm:t>
        <a:bodyPr/>
        <a:lstStyle/>
        <a:p>
          <a:endParaRPr lang="ru-RU"/>
        </a:p>
      </dgm:t>
    </dgm:pt>
    <dgm:pt modelId="{E54430EB-B41F-4067-86EB-271886BB8AD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ООО</a:t>
          </a:r>
        </a:p>
      </dgm:t>
    </dgm:pt>
    <dgm:pt modelId="{F09DC596-6A0D-476C-9ED1-FC8A8C0C0455}" type="parTrans" cxnId="{C34E2CDD-0C2F-4684-9E07-53D3A83624F3}">
      <dgm:prSet/>
      <dgm:spPr/>
      <dgm:t>
        <a:bodyPr/>
        <a:lstStyle/>
        <a:p>
          <a:endParaRPr lang="ru-RU"/>
        </a:p>
      </dgm:t>
    </dgm:pt>
    <dgm:pt modelId="{D44BB55A-CD6B-45AC-B0CB-D149250052C4}" type="sibTrans" cxnId="{C34E2CDD-0C2F-4684-9E07-53D3A83624F3}">
      <dgm:prSet/>
      <dgm:spPr/>
      <dgm:t>
        <a:bodyPr/>
        <a:lstStyle/>
        <a:p>
          <a:endParaRPr lang="ru-RU"/>
        </a:p>
      </dgm:t>
    </dgm:pt>
    <dgm:pt modelId="{5BA5D488-B85D-468A-9502-81485B20C2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Сложные </a:t>
          </a:r>
          <a:br>
            <a:rPr kumimoji="0" lang="ru-RU" b="1" i="0" u="none" strike="noStrike" cap="none" normalizeH="0" baseline="0" smtClean="0">
              <a:ln/>
              <a:effectLst/>
              <a:latin typeface="Arial" charset="0"/>
            </a:rPr>
          </a:b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таблицы</a:t>
          </a:r>
        </a:p>
      </dgm:t>
    </dgm:pt>
    <dgm:pt modelId="{E7E7C6FF-2C3B-4322-87FE-CDBDB16E444B}" type="parTrans" cxnId="{3F56210C-A7C5-47A0-9F52-A5631DF8EC94}">
      <dgm:prSet/>
      <dgm:spPr/>
      <dgm:t>
        <a:bodyPr/>
        <a:lstStyle/>
        <a:p>
          <a:endParaRPr lang="ru-RU"/>
        </a:p>
      </dgm:t>
    </dgm:pt>
    <dgm:pt modelId="{2851B0BD-824B-41CA-9786-226223F63C6D}" type="sibTrans" cxnId="{3F56210C-A7C5-47A0-9F52-A5631DF8EC94}">
      <dgm:prSet/>
      <dgm:spPr/>
      <dgm:t>
        <a:bodyPr/>
        <a:lstStyle/>
        <a:p>
          <a:endParaRPr lang="ru-RU"/>
        </a:p>
      </dgm:t>
    </dgm:pt>
    <dgm:pt modelId="{BB9DBBD4-4978-44F5-AF0D-20BFC9CD7D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ООН</a:t>
          </a:r>
        </a:p>
      </dgm:t>
    </dgm:pt>
    <dgm:pt modelId="{C6E1F627-A22D-491A-BD7D-865E81873991}" type="parTrans" cxnId="{0473EE4A-A7C0-4584-B09E-5757360821EB}">
      <dgm:prSet/>
      <dgm:spPr/>
      <dgm:t>
        <a:bodyPr/>
        <a:lstStyle/>
        <a:p>
          <a:endParaRPr lang="ru-RU"/>
        </a:p>
      </dgm:t>
    </dgm:pt>
    <dgm:pt modelId="{CF366346-D312-4263-A250-4A14EF06839F}" type="sibTrans" cxnId="{0473EE4A-A7C0-4584-B09E-5757360821EB}">
      <dgm:prSet/>
      <dgm:spPr/>
      <dgm:t>
        <a:bodyPr/>
        <a:lstStyle/>
        <a:p>
          <a:endParaRPr lang="ru-RU"/>
        </a:p>
      </dgm:t>
    </dgm:pt>
    <dgm:pt modelId="{38AA8657-1268-4DBC-A4D3-AAAD0B0379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/>
              <a:latin typeface="Arial" charset="0"/>
            </a:rPr>
            <a:t>ОСО</a:t>
          </a:r>
        </a:p>
      </dgm:t>
    </dgm:pt>
    <dgm:pt modelId="{44336216-1878-4C8E-A9F2-87FA4D0F0E1F}" type="parTrans" cxnId="{D2E07F42-2C1F-4B36-A422-5BAD7E6AEEC0}">
      <dgm:prSet/>
      <dgm:spPr/>
      <dgm:t>
        <a:bodyPr/>
        <a:lstStyle/>
        <a:p>
          <a:endParaRPr lang="ru-RU"/>
        </a:p>
      </dgm:t>
    </dgm:pt>
    <dgm:pt modelId="{B3BB5CFC-E001-4AD6-9261-00E4B65B75C9}" type="sibTrans" cxnId="{D2E07F42-2C1F-4B36-A422-5BAD7E6AEEC0}">
      <dgm:prSet/>
      <dgm:spPr/>
      <dgm:t>
        <a:bodyPr/>
        <a:lstStyle/>
        <a:p>
          <a:endParaRPr lang="ru-RU"/>
        </a:p>
      </dgm:t>
    </dgm:pt>
    <dgm:pt modelId="{CE134560-D855-4C8D-894D-D5E96585DD0F}" type="pres">
      <dgm:prSet presAssocID="{D9D3C94B-554A-4B4A-819F-0C61A0EF07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2CFE6B-3004-4E61-8FE1-0A644644888C}" type="pres">
      <dgm:prSet presAssocID="{4EF5F0E3-CFAE-41AB-BAFD-E1AADF63E2DF}" presName="hierRoot1" presStyleCnt="0">
        <dgm:presLayoutVars>
          <dgm:hierBranch/>
        </dgm:presLayoutVars>
      </dgm:prSet>
      <dgm:spPr/>
    </dgm:pt>
    <dgm:pt modelId="{8725C5B5-E644-4381-868E-C0B2EAB3C32D}" type="pres">
      <dgm:prSet presAssocID="{4EF5F0E3-CFAE-41AB-BAFD-E1AADF63E2DF}" presName="rootComposite1" presStyleCnt="0"/>
      <dgm:spPr/>
    </dgm:pt>
    <dgm:pt modelId="{2C011A28-740A-4568-917F-FF6A9651D5BF}" type="pres">
      <dgm:prSet presAssocID="{4EF5F0E3-CFAE-41AB-BAFD-E1AADF63E2D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F099ED-0DE2-47D1-9FF0-B80F70F5F440}" type="pres">
      <dgm:prSet presAssocID="{4EF5F0E3-CFAE-41AB-BAFD-E1AADF63E2D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B9A2176-F218-4048-AFA3-FC1E9F2C3F2B}" type="pres">
      <dgm:prSet presAssocID="{4EF5F0E3-CFAE-41AB-BAFD-E1AADF63E2DF}" presName="hierChild2" presStyleCnt="0"/>
      <dgm:spPr/>
    </dgm:pt>
    <dgm:pt modelId="{1B7F4A85-CFC4-47E3-917B-5A161C40C838}" type="pres">
      <dgm:prSet presAssocID="{E9902A39-AEEE-4076-8578-8E05CD08EF9A}" presName="Name35" presStyleLbl="parChTrans1D2" presStyleIdx="0" presStyleCnt="2"/>
      <dgm:spPr/>
      <dgm:t>
        <a:bodyPr/>
        <a:lstStyle/>
        <a:p>
          <a:endParaRPr lang="ru-RU"/>
        </a:p>
      </dgm:t>
    </dgm:pt>
    <dgm:pt modelId="{D01A1D51-3DD7-4C59-BED1-C698F2F9BA39}" type="pres">
      <dgm:prSet presAssocID="{4DF5FC8D-9B2F-440B-B2F2-8E7B68A99D5E}" presName="hierRoot2" presStyleCnt="0">
        <dgm:presLayoutVars>
          <dgm:hierBranch/>
        </dgm:presLayoutVars>
      </dgm:prSet>
      <dgm:spPr/>
    </dgm:pt>
    <dgm:pt modelId="{7303C4C2-0EF0-49DB-8ED3-1852C0D188C4}" type="pres">
      <dgm:prSet presAssocID="{4DF5FC8D-9B2F-440B-B2F2-8E7B68A99D5E}" presName="rootComposite" presStyleCnt="0"/>
      <dgm:spPr/>
    </dgm:pt>
    <dgm:pt modelId="{5553AE18-3BD1-4F18-8B92-50E619DF1716}" type="pres">
      <dgm:prSet presAssocID="{4DF5FC8D-9B2F-440B-B2F2-8E7B68A99D5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3E63FE-CA0E-4F36-86E3-5E370BF3ED39}" type="pres">
      <dgm:prSet presAssocID="{4DF5FC8D-9B2F-440B-B2F2-8E7B68A99D5E}" presName="rootConnector" presStyleLbl="node2" presStyleIdx="0" presStyleCnt="2"/>
      <dgm:spPr/>
      <dgm:t>
        <a:bodyPr/>
        <a:lstStyle/>
        <a:p>
          <a:endParaRPr lang="ru-RU"/>
        </a:p>
      </dgm:t>
    </dgm:pt>
    <dgm:pt modelId="{4F101364-C13D-4FBA-BDE7-695DA77A3D59}" type="pres">
      <dgm:prSet presAssocID="{4DF5FC8D-9B2F-440B-B2F2-8E7B68A99D5E}" presName="hierChild4" presStyleCnt="0"/>
      <dgm:spPr/>
    </dgm:pt>
    <dgm:pt modelId="{75EBED8A-121B-4051-B247-38C4294B8932}" type="pres">
      <dgm:prSet presAssocID="{E8FE7C1C-F9A4-42B0-8225-604AD0967865}" presName="Name35" presStyleLbl="parChTrans1D3" presStyleIdx="0" presStyleCnt="4"/>
      <dgm:spPr/>
      <dgm:t>
        <a:bodyPr/>
        <a:lstStyle/>
        <a:p>
          <a:endParaRPr lang="ru-RU"/>
        </a:p>
      </dgm:t>
    </dgm:pt>
    <dgm:pt modelId="{E2A2F14C-91ED-4768-8703-BF0D0CBB6769}" type="pres">
      <dgm:prSet presAssocID="{D284E092-F770-4705-A1BA-1413B906B8AF}" presName="hierRoot2" presStyleCnt="0">
        <dgm:presLayoutVars>
          <dgm:hierBranch val="r"/>
        </dgm:presLayoutVars>
      </dgm:prSet>
      <dgm:spPr/>
    </dgm:pt>
    <dgm:pt modelId="{6A461E01-2E73-4D23-9415-01301573C407}" type="pres">
      <dgm:prSet presAssocID="{D284E092-F770-4705-A1BA-1413B906B8AF}" presName="rootComposite" presStyleCnt="0"/>
      <dgm:spPr/>
    </dgm:pt>
    <dgm:pt modelId="{817FACA9-A766-4FAA-BB5D-1E7DD2B04D15}" type="pres">
      <dgm:prSet presAssocID="{D284E092-F770-4705-A1BA-1413B906B8AF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22DAF7-D82C-4C2F-A9EC-BFDCDDD7DCAD}" type="pres">
      <dgm:prSet presAssocID="{D284E092-F770-4705-A1BA-1413B906B8AF}" presName="rootConnector" presStyleLbl="node3" presStyleIdx="0" presStyleCnt="4"/>
      <dgm:spPr/>
      <dgm:t>
        <a:bodyPr/>
        <a:lstStyle/>
        <a:p>
          <a:endParaRPr lang="ru-RU"/>
        </a:p>
      </dgm:t>
    </dgm:pt>
    <dgm:pt modelId="{1843641C-22E9-4B91-9DCC-CAB238A99880}" type="pres">
      <dgm:prSet presAssocID="{D284E092-F770-4705-A1BA-1413B906B8AF}" presName="hierChild4" presStyleCnt="0"/>
      <dgm:spPr/>
    </dgm:pt>
    <dgm:pt modelId="{AEF52E3C-E709-40F1-80BF-430BE003DB44}" type="pres">
      <dgm:prSet presAssocID="{D284E092-F770-4705-A1BA-1413B906B8AF}" presName="hierChild5" presStyleCnt="0"/>
      <dgm:spPr/>
    </dgm:pt>
    <dgm:pt modelId="{ECEF0280-2BCF-4D30-8394-D0B853EFB102}" type="pres">
      <dgm:prSet presAssocID="{F09DC596-6A0D-476C-9ED1-FC8A8C0C0455}" presName="Name35" presStyleLbl="parChTrans1D3" presStyleIdx="1" presStyleCnt="4"/>
      <dgm:spPr/>
      <dgm:t>
        <a:bodyPr/>
        <a:lstStyle/>
        <a:p>
          <a:endParaRPr lang="ru-RU"/>
        </a:p>
      </dgm:t>
    </dgm:pt>
    <dgm:pt modelId="{A80A9F5C-06FE-4719-86C8-387B3D0A64CB}" type="pres">
      <dgm:prSet presAssocID="{E54430EB-B41F-4067-86EB-271886BB8ADD}" presName="hierRoot2" presStyleCnt="0">
        <dgm:presLayoutVars>
          <dgm:hierBranch val="r"/>
        </dgm:presLayoutVars>
      </dgm:prSet>
      <dgm:spPr/>
    </dgm:pt>
    <dgm:pt modelId="{350A9A20-BC10-4915-AC24-9A3B642FE15F}" type="pres">
      <dgm:prSet presAssocID="{E54430EB-B41F-4067-86EB-271886BB8ADD}" presName="rootComposite" presStyleCnt="0"/>
      <dgm:spPr/>
    </dgm:pt>
    <dgm:pt modelId="{5128246A-91EC-4772-B497-2BE28B29F5A8}" type="pres">
      <dgm:prSet presAssocID="{E54430EB-B41F-4067-86EB-271886BB8ADD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4E154D-6545-443E-8204-AE638F52B8F6}" type="pres">
      <dgm:prSet presAssocID="{E54430EB-B41F-4067-86EB-271886BB8ADD}" presName="rootConnector" presStyleLbl="node3" presStyleIdx="1" presStyleCnt="4"/>
      <dgm:spPr/>
      <dgm:t>
        <a:bodyPr/>
        <a:lstStyle/>
        <a:p>
          <a:endParaRPr lang="ru-RU"/>
        </a:p>
      </dgm:t>
    </dgm:pt>
    <dgm:pt modelId="{DAF4B310-50FE-4CDB-AC1F-446EBDC96B48}" type="pres">
      <dgm:prSet presAssocID="{E54430EB-B41F-4067-86EB-271886BB8ADD}" presName="hierChild4" presStyleCnt="0"/>
      <dgm:spPr/>
    </dgm:pt>
    <dgm:pt modelId="{5F8F5311-FF23-4811-99C4-6A145CC1F416}" type="pres">
      <dgm:prSet presAssocID="{E54430EB-B41F-4067-86EB-271886BB8ADD}" presName="hierChild5" presStyleCnt="0"/>
      <dgm:spPr/>
    </dgm:pt>
    <dgm:pt modelId="{9E868D6A-32EC-4688-B097-6C125E729A3E}" type="pres">
      <dgm:prSet presAssocID="{4DF5FC8D-9B2F-440B-B2F2-8E7B68A99D5E}" presName="hierChild5" presStyleCnt="0"/>
      <dgm:spPr/>
    </dgm:pt>
    <dgm:pt modelId="{FEA52D6C-B3A1-4FAB-9DBE-97DF702BA797}" type="pres">
      <dgm:prSet presAssocID="{E7E7C6FF-2C3B-4322-87FE-CDBDB16E444B}" presName="Name35" presStyleLbl="parChTrans1D2" presStyleIdx="1" presStyleCnt="2"/>
      <dgm:spPr/>
      <dgm:t>
        <a:bodyPr/>
        <a:lstStyle/>
        <a:p>
          <a:endParaRPr lang="ru-RU"/>
        </a:p>
      </dgm:t>
    </dgm:pt>
    <dgm:pt modelId="{5C4973EA-1801-4F0A-BDD0-F7C2A21539D2}" type="pres">
      <dgm:prSet presAssocID="{5BA5D488-B85D-468A-9502-81485B20C201}" presName="hierRoot2" presStyleCnt="0">
        <dgm:presLayoutVars>
          <dgm:hierBranch/>
        </dgm:presLayoutVars>
      </dgm:prSet>
      <dgm:spPr/>
    </dgm:pt>
    <dgm:pt modelId="{6E6EB6F5-823B-4934-A514-24EBD4701AF0}" type="pres">
      <dgm:prSet presAssocID="{5BA5D488-B85D-468A-9502-81485B20C201}" presName="rootComposite" presStyleCnt="0"/>
      <dgm:spPr/>
    </dgm:pt>
    <dgm:pt modelId="{784A1370-96EA-44F2-B04E-78323E714027}" type="pres">
      <dgm:prSet presAssocID="{5BA5D488-B85D-468A-9502-81485B20C20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F3C46A-1FD9-4914-B6D6-42D9FF47C7A3}" type="pres">
      <dgm:prSet presAssocID="{5BA5D488-B85D-468A-9502-81485B20C201}" presName="rootConnector" presStyleLbl="node2" presStyleIdx="1" presStyleCnt="2"/>
      <dgm:spPr/>
      <dgm:t>
        <a:bodyPr/>
        <a:lstStyle/>
        <a:p>
          <a:endParaRPr lang="ru-RU"/>
        </a:p>
      </dgm:t>
    </dgm:pt>
    <dgm:pt modelId="{558D4A44-A33D-492D-87DF-4C60955D1C25}" type="pres">
      <dgm:prSet presAssocID="{5BA5D488-B85D-468A-9502-81485B20C201}" presName="hierChild4" presStyleCnt="0"/>
      <dgm:spPr/>
    </dgm:pt>
    <dgm:pt modelId="{97EEEAE0-E522-4485-A81A-792BD4C474F1}" type="pres">
      <dgm:prSet presAssocID="{C6E1F627-A22D-491A-BD7D-865E81873991}" presName="Name35" presStyleLbl="parChTrans1D3" presStyleIdx="2" presStyleCnt="4"/>
      <dgm:spPr/>
      <dgm:t>
        <a:bodyPr/>
        <a:lstStyle/>
        <a:p>
          <a:endParaRPr lang="ru-RU"/>
        </a:p>
      </dgm:t>
    </dgm:pt>
    <dgm:pt modelId="{9C0A8E12-C07A-4798-A1F3-60C327711D48}" type="pres">
      <dgm:prSet presAssocID="{BB9DBBD4-4978-44F5-AF0D-20BFC9CD7D39}" presName="hierRoot2" presStyleCnt="0">
        <dgm:presLayoutVars>
          <dgm:hierBranch val="r"/>
        </dgm:presLayoutVars>
      </dgm:prSet>
      <dgm:spPr/>
    </dgm:pt>
    <dgm:pt modelId="{E5D210A0-4936-4258-B3A9-9F0A437E5384}" type="pres">
      <dgm:prSet presAssocID="{BB9DBBD4-4978-44F5-AF0D-20BFC9CD7D39}" presName="rootComposite" presStyleCnt="0"/>
      <dgm:spPr/>
    </dgm:pt>
    <dgm:pt modelId="{35AC7DB1-859E-4607-8B5B-D3FBF76E0AAF}" type="pres">
      <dgm:prSet presAssocID="{BB9DBBD4-4978-44F5-AF0D-20BFC9CD7D39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4BBDF4-AFF3-4D98-9619-D583868E5BD0}" type="pres">
      <dgm:prSet presAssocID="{BB9DBBD4-4978-44F5-AF0D-20BFC9CD7D39}" presName="rootConnector" presStyleLbl="node3" presStyleIdx="2" presStyleCnt="4"/>
      <dgm:spPr/>
      <dgm:t>
        <a:bodyPr/>
        <a:lstStyle/>
        <a:p>
          <a:endParaRPr lang="ru-RU"/>
        </a:p>
      </dgm:t>
    </dgm:pt>
    <dgm:pt modelId="{57C04FC7-CFE9-4B0C-A743-911C25CF5CC5}" type="pres">
      <dgm:prSet presAssocID="{BB9DBBD4-4978-44F5-AF0D-20BFC9CD7D39}" presName="hierChild4" presStyleCnt="0"/>
      <dgm:spPr/>
    </dgm:pt>
    <dgm:pt modelId="{4DB0555A-F6AA-4CAE-99BF-DDDD897CC4ED}" type="pres">
      <dgm:prSet presAssocID="{BB9DBBD4-4978-44F5-AF0D-20BFC9CD7D39}" presName="hierChild5" presStyleCnt="0"/>
      <dgm:spPr/>
    </dgm:pt>
    <dgm:pt modelId="{AEA9A0AE-558E-4F02-BF03-35139968B044}" type="pres">
      <dgm:prSet presAssocID="{44336216-1878-4C8E-A9F2-87FA4D0F0E1F}" presName="Name35" presStyleLbl="parChTrans1D3" presStyleIdx="3" presStyleCnt="4"/>
      <dgm:spPr/>
      <dgm:t>
        <a:bodyPr/>
        <a:lstStyle/>
        <a:p>
          <a:endParaRPr lang="ru-RU"/>
        </a:p>
      </dgm:t>
    </dgm:pt>
    <dgm:pt modelId="{C05A9AB9-3358-4FC6-90BD-2C6DD8CC1CE0}" type="pres">
      <dgm:prSet presAssocID="{38AA8657-1268-4DBC-A4D3-AAAD0B037911}" presName="hierRoot2" presStyleCnt="0">
        <dgm:presLayoutVars>
          <dgm:hierBranch val="r"/>
        </dgm:presLayoutVars>
      </dgm:prSet>
      <dgm:spPr/>
    </dgm:pt>
    <dgm:pt modelId="{FE92AAC4-3847-45C0-9CC0-440B88313F7B}" type="pres">
      <dgm:prSet presAssocID="{38AA8657-1268-4DBC-A4D3-AAAD0B037911}" presName="rootComposite" presStyleCnt="0"/>
      <dgm:spPr/>
    </dgm:pt>
    <dgm:pt modelId="{A28EFA0E-8D75-4636-A806-92ABB92E825C}" type="pres">
      <dgm:prSet presAssocID="{38AA8657-1268-4DBC-A4D3-AAAD0B03791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6A443-5233-487B-9CA3-E62C965B0FB8}" type="pres">
      <dgm:prSet presAssocID="{38AA8657-1268-4DBC-A4D3-AAAD0B037911}" presName="rootConnector" presStyleLbl="node3" presStyleIdx="3" presStyleCnt="4"/>
      <dgm:spPr/>
      <dgm:t>
        <a:bodyPr/>
        <a:lstStyle/>
        <a:p>
          <a:endParaRPr lang="ru-RU"/>
        </a:p>
      </dgm:t>
    </dgm:pt>
    <dgm:pt modelId="{78DBC02A-A706-40F2-9E20-C07163446DC6}" type="pres">
      <dgm:prSet presAssocID="{38AA8657-1268-4DBC-A4D3-AAAD0B037911}" presName="hierChild4" presStyleCnt="0"/>
      <dgm:spPr/>
    </dgm:pt>
    <dgm:pt modelId="{CE4030E8-FCDD-4818-9B25-25629E7AAF0E}" type="pres">
      <dgm:prSet presAssocID="{38AA8657-1268-4DBC-A4D3-AAAD0B037911}" presName="hierChild5" presStyleCnt="0"/>
      <dgm:spPr/>
    </dgm:pt>
    <dgm:pt modelId="{7F2F88EC-A94A-4CBD-AE22-0353B394BE40}" type="pres">
      <dgm:prSet presAssocID="{5BA5D488-B85D-468A-9502-81485B20C201}" presName="hierChild5" presStyleCnt="0"/>
      <dgm:spPr/>
    </dgm:pt>
    <dgm:pt modelId="{6AB95EA8-5782-43C6-815D-4CA6FB9D11B2}" type="pres">
      <dgm:prSet presAssocID="{4EF5F0E3-CFAE-41AB-BAFD-E1AADF63E2DF}" presName="hierChild3" presStyleCnt="0"/>
      <dgm:spPr/>
    </dgm:pt>
  </dgm:ptLst>
  <dgm:cxnLst>
    <dgm:cxn modelId="{67E4C10C-892B-4824-9AA3-EC570F8AE899}" srcId="{4DF5FC8D-9B2F-440B-B2F2-8E7B68A99D5E}" destId="{D284E092-F770-4705-A1BA-1413B906B8AF}" srcOrd="0" destOrd="0" parTransId="{E8FE7C1C-F9A4-42B0-8225-604AD0967865}" sibTransId="{FE8CAE6C-CCDC-4FC5-AF61-39994923C8E9}"/>
    <dgm:cxn modelId="{7AAD6511-9714-42A5-8A13-07D64E62719F}" type="presOf" srcId="{44336216-1878-4C8E-A9F2-87FA4D0F0E1F}" destId="{AEA9A0AE-558E-4F02-BF03-35139968B044}" srcOrd="0" destOrd="0" presId="urn:microsoft.com/office/officeart/2005/8/layout/orgChart1"/>
    <dgm:cxn modelId="{A3BE94AB-5068-4233-A869-7E2AD0B81D9E}" type="presOf" srcId="{38AA8657-1268-4DBC-A4D3-AAAD0B037911}" destId="{A28EFA0E-8D75-4636-A806-92ABB92E825C}" srcOrd="0" destOrd="0" presId="urn:microsoft.com/office/officeart/2005/8/layout/orgChart1"/>
    <dgm:cxn modelId="{660E1866-B31E-44AA-8D3D-099B63C636C7}" type="presOf" srcId="{5BA5D488-B85D-468A-9502-81485B20C201}" destId="{784A1370-96EA-44F2-B04E-78323E714027}" srcOrd="0" destOrd="0" presId="urn:microsoft.com/office/officeart/2005/8/layout/orgChart1"/>
    <dgm:cxn modelId="{57CF7A69-CC0B-44F7-BB7D-277D1B6BD5F6}" type="presOf" srcId="{4DF5FC8D-9B2F-440B-B2F2-8E7B68A99D5E}" destId="{B03E63FE-CA0E-4F36-86E3-5E370BF3ED39}" srcOrd="1" destOrd="0" presId="urn:microsoft.com/office/officeart/2005/8/layout/orgChart1"/>
    <dgm:cxn modelId="{A714B0C0-CE63-4C47-868E-5E374699437C}" type="presOf" srcId="{D9D3C94B-554A-4B4A-819F-0C61A0EF074F}" destId="{CE134560-D855-4C8D-894D-D5E96585DD0F}" srcOrd="0" destOrd="0" presId="urn:microsoft.com/office/officeart/2005/8/layout/orgChart1"/>
    <dgm:cxn modelId="{4E60B09D-1057-4E4C-884D-604F2E7EA271}" srcId="{4EF5F0E3-CFAE-41AB-BAFD-E1AADF63E2DF}" destId="{4DF5FC8D-9B2F-440B-B2F2-8E7B68A99D5E}" srcOrd="0" destOrd="0" parTransId="{E9902A39-AEEE-4076-8578-8E05CD08EF9A}" sibTransId="{939CABA8-A083-405A-B035-E174E6C39331}"/>
    <dgm:cxn modelId="{52D867E8-220B-4D01-B5C8-CAF9564A23C7}" type="presOf" srcId="{BB9DBBD4-4978-44F5-AF0D-20BFC9CD7D39}" destId="{35AC7DB1-859E-4607-8B5B-D3FBF76E0AAF}" srcOrd="0" destOrd="0" presId="urn:microsoft.com/office/officeart/2005/8/layout/orgChart1"/>
    <dgm:cxn modelId="{7F28881B-B2C5-44C0-9533-55EDEC45CEA2}" srcId="{D9D3C94B-554A-4B4A-819F-0C61A0EF074F}" destId="{4EF5F0E3-CFAE-41AB-BAFD-E1AADF63E2DF}" srcOrd="0" destOrd="0" parTransId="{963D8FE1-1880-4CE0-907D-610B90F5A391}" sibTransId="{65DD1E0D-B572-409A-BEFB-9A986141A079}"/>
    <dgm:cxn modelId="{62D99D00-986A-4B45-B1B0-0C10335E8155}" type="presOf" srcId="{E8FE7C1C-F9A4-42B0-8225-604AD0967865}" destId="{75EBED8A-121B-4051-B247-38C4294B8932}" srcOrd="0" destOrd="0" presId="urn:microsoft.com/office/officeart/2005/8/layout/orgChart1"/>
    <dgm:cxn modelId="{C34E2CDD-0C2F-4684-9E07-53D3A83624F3}" srcId="{4DF5FC8D-9B2F-440B-B2F2-8E7B68A99D5E}" destId="{E54430EB-B41F-4067-86EB-271886BB8ADD}" srcOrd="1" destOrd="0" parTransId="{F09DC596-6A0D-476C-9ED1-FC8A8C0C0455}" sibTransId="{D44BB55A-CD6B-45AC-B0CB-D149250052C4}"/>
    <dgm:cxn modelId="{EFAF9E15-8347-48D4-94D9-CE3535160072}" type="presOf" srcId="{5BA5D488-B85D-468A-9502-81485B20C201}" destId="{04F3C46A-1FD9-4914-B6D6-42D9FF47C7A3}" srcOrd="1" destOrd="0" presId="urn:microsoft.com/office/officeart/2005/8/layout/orgChart1"/>
    <dgm:cxn modelId="{ECBC5AC2-BE02-4D5C-BAC8-BF9B03E902B9}" type="presOf" srcId="{E54430EB-B41F-4067-86EB-271886BB8ADD}" destId="{E04E154D-6545-443E-8204-AE638F52B8F6}" srcOrd="1" destOrd="0" presId="urn:microsoft.com/office/officeart/2005/8/layout/orgChart1"/>
    <dgm:cxn modelId="{0D485CE3-00AD-46DB-9450-29E274031F8C}" type="presOf" srcId="{F09DC596-6A0D-476C-9ED1-FC8A8C0C0455}" destId="{ECEF0280-2BCF-4D30-8394-D0B853EFB102}" srcOrd="0" destOrd="0" presId="urn:microsoft.com/office/officeart/2005/8/layout/orgChart1"/>
    <dgm:cxn modelId="{9348990B-1BA5-4FF2-9BBD-0C8294249B29}" type="presOf" srcId="{D284E092-F770-4705-A1BA-1413B906B8AF}" destId="{8622DAF7-D82C-4C2F-A9EC-BFDCDDD7DCAD}" srcOrd="1" destOrd="0" presId="urn:microsoft.com/office/officeart/2005/8/layout/orgChart1"/>
    <dgm:cxn modelId="{0473EE4A-A7C0-4584-B09E-5757360821EB}" srcId="{5BA5D488-B85D-468A-9502-81485B20C201}" destId="{BB9DBBD4-4978-44F5-AF0D-20BFC9CD7D39}" srcOrd="0" destOrd="0" parTransId="{C6E1F627-A22D-491A-BD7D-865E81873991}" sibTransId="{CF366346-D312-4263-A250-4A14EF06839F}"/>
    <dgm:cxn modelId="{A75F2374-5F42-4FCD-BC5C-536FBC5A555C}" type="presOf" srcId="{BB9DBBD4-4978-44F5-AF0D-20BFC9CD7D39}" destId="{964BBDF4-AFF3-4D98-9619-D583868E5BD0}" srcOrd="1" destOrd="0" presId="urn:microsoft.com/office/officeart/2005/8/layout/orgChart1"/>
    <dgm:cxn modelId="{D2E07F42-2C1F-4B36-A422-5BAD7E6AEEC0}" srcId="{5BA5D488-B85D-468A-9502-81485B20C201}" destId="{38AA8657-1268-4DBC-A4D3-AAAD0B037911}" srcOrd="1" destOrd="0" parTransId="{44336216-1878-4C8E-A9F2-87FA4D0F0E1F}" sibTransId="{B3BB5CFC-E001-4AD6-9261-00E4B65B75C9}"/>
    <dgm:cxn modelId="{389AF61E-52DF-4EEE-AED4-383251F29E0E}" type="presOf" srcId="{E9902A39-AEEE-4076-8578-8E05CD08EF9A}" destId="{1B7F4A85-CFC4-47E3-917B-5A161C40C838}" srcOrd="0" destOrd="0" presId="urn:microsoft.com/office/officeart/2005/8/layout/orgChart1"/>
    <dgm:cxn modelId="{52F8E03A-180B-4B85-BC5D-7055E1D7E938}" type="presOf" srcId="{C6E1F627-A22D-491A-BD7D-865E81873991}" destId="{97EEEAE0-E522-4485-A81A-792BD4C474F1}" srcOrd="0" destOrd="0" presId="urn:microsoft.com/office/officeart/2005/8/layout/orgChart1"/>
    <dgm:cxn modelId="{1EB960C0-3261-493F-9D8E-1FD8DBA4C0BA}" type="presOf" srcId="{4DF5FC8D-9B2F-440B-B2F2-8E7B68A99D5E}" destId="{5553AE18-3BD1-4F18-8B92-50E619DF1716}" srcOrd="0" destOrd="0" presId="urn:microsoft.com/office/officeart/2005/8/layout/orgChart1"/>
    <dgm:cxn modelId="{BD793DF5-5833-4A1B-AB72-3E7091CBC302}" type="presOf" srcId="{E54430EB-B41F-4067-86EB-271886BB8ADD}" destId="{5128246A-91EC-4772-B497-2BE28B29F5A8}" srcOrd="0" destOrd="0" presId="urn:microsoft.com/office/officeart/2005/8/layout/orgChart1"/>
    <dgm:cxn modelId="{772F357F-164D-4372-BED9-7BB776835C58}" type="presOf" srcId="{38AA8657-1268-4DBC-A4D3-AAAD0B037911}" destId="{2906A443-5233-487B-9CA3-E62C965B0FB8}" srcOrd="1" destOrd="0" presId="urn:microsoft.com/office/officeart/2005/8/layout/orgChart1"/>
    <dgm:cxn modelId="{FD9BBA2A-DDCE-4367-8059-A66129D7A19E}" type="presOf" srcId="{4EF5F0E3-CFAE-41AB-BAFD-E1AADF63E2DF}" destId="{2C011A28-740A-4568-917F-FF6A9651D5BF}" srcOrd="0" destOrd="0" presId="urn:microsoft.com/office/officeart/2005/8/layout/orgChart1"/>
    <dgm:cxn modelId="{3F56210C-A7C5-47A0-9F52-A5631DF8EC94}" srcId="{4EF5F0E3-CFAE-41AB-BAFD-E1AADF63E2DF}" destId="{5BA5D488-B85D-468A-9502-81485B20C201}" srcOrd="1" destOrd="0" parTransId="{E7E7C6FF-2C3B-4322-87FE-CDBDB16E444B}" sibTransId="{2851B0BD-824B-41CA-9786-226223F63C6D}"/>
    <dgm:cxn modelId="{F1D75486-24AE-4BEC-AA1B-697206F3C8A2}" type="presOf" srcId="{D284E092-F770-4705-A1BA-1413B906B8AF}" destId="{817FACA9-A766-4FAA-BB5D-1E7DD2B04D15}" srcOrd="0" destOrd="0" presId="urn:microsoft.com/office/officeart/2005/8/layout/orgChart1"/>
    <dgm:cxn modelId="{7BB04E0C-B86C-4166-BEC4-78A0DF0096FA}" type="presOf" srcId="{4EF5F0E3-CFAE-41AB-BAFD-E1AADF63E2DF}" destId="{3CF099ED-0DE2-47D1-9FF0-B80F70F5F440}" srcOrd="1" destOrd="0" presId="urn:microsoft.com/office/officeart/2005/8/layout/orgChart1"/>
    <dgm:cxn modelId="{78DEDD00-95C5-4E4B-AFCF-6282B29B7EC2}" type="presOf" srcId="{E7E7C6FF-2C3B-4322-87FE-CDBDB16E444B}" destId="{FEA52D6C-B3A1-4FAB-9DBE-97DF702BA797}" srcOrd="0" destOrd="0" presId="urn:microsoft.com/office/officeart/2005/8/layout/orgChart1"/>
    <dgm:cxn modelId="{5AAA82FF-D0B8-401B-8764-53B32280C9A9}" type="presParOf" srcId="{CE134560-D855-4C8D-894D-D5E96585DD0F}" destId="{C02CFE6B-3004-4E61-8FE1-0A644644888C}" srcOrd="0" destOrd="0" presId="urn:microsoft.com/office/officeart/2005/8/layout/orgChart1"/>
    <dgm:cxn modelId="{51D272A4-ADEB-42FD-A50E-4AFB7565EA71}" type="presParOf" srcId="{C02CFE6B-3004-4E61-8FE1-0A644644888C}" destId="{8725C5B5-E644-4381-868E-C0B2EAB3C32D}" srcOrd="0" destOrd="0" presId="urn:microsoft.com/office/officeart/2005/8/layout/orgChart1"/>
    <dgm:cxn modelId="{F7690780-BC40-4D90-8D69-D53D50E8C06E}" type="presParOf" srcId="{8725C5B5-E644-4381-868E-C0B2EAB3C32D}" destId="{2C011A28-740A-4568-917F-FF6A9651D5BF}" srcOrd="0" destOrd="0" presId="urn:microsoft.com/office/officeart/2005/8/layout/orgChart1"/>
    <dgm:cxn modelId="{9E008063-2E7C-4869-BA04-0C00D41DF601}" type="presParOf" srcId="{8725C5B5-E644-4381-868E-C0B2EAB3C32D}" destId="{3CF099ED-0DE2-47D1-9FF0-B80F70F5F440}" srcOrd="1" destOrd="0" presId="urn:microsoft.com/office/officeart/2005/8/layout/orgChart1"/>
    <dgm:cxn modelId="{4FB4DA0F-997A-4CD7-B9CB-9092C48D202F}" type="presParOf" srcId="{C02CFE6B-3004-4E61-8FE1-0A644644888C}" destId="{1B9A2176-F218-4048-AFA3-FC1E9F2C3F2B}" srcOrd="1" destOrd="0" presId="urn:microsoft.com/office/officeart/2005/8/layout/orgChart1"/>
    <dgm:cxn modelId="{7D65247D-EA54-43E5-BF28-99DAAE9026D9}" type="presParOf" srcId="{1B9A2176-F218-4048-AFA3-FC1E9F2C3F2B}" destId="{1B7F4A85-CFC4-47E3-917B-5A161C40C838}" srcOrd="0" destOrd="0" presId="urn:microsoft.com/office/officeart/2005/8/layout/orgChart1"/>
    <dgm:cxn modelId="{B5546A42-E323-4C73-ABFA-44835191AB98}" type="presParOf" srcId="{1B9A2176-F218-4048-AFA3-FC1E9F2C3F2B}" destId="{D01A1D51-3DD7-4C59-BED1-C698F2F9BA39}" srcOrd="1" destOrd="0" presId="urn:microsoft.com/office/officeart/2005/8/layout/orgChart1"/>
    <dgm:cxn modelId="{0A7391DB-4672-4085-A9CC-8530818F9F0D}" type="presParOf" srcId="{D01A1D51-3DD7-4C59-BED1-C698F2F9BA39}" destId="{7303C4C2-0EF0-49DB-8ED3-1852C0D188C4}" srcOrd="0" destOrd="0" presId="urn:microsoft.com/office/officeart/2005/8/layout/orgChart1"/>
    <dgm:cxn modelId="{83D7CF38-085E-4656-8FF4-5A9962CD5E1B}" type="presParOf" srcId="{7303C4C2-0EF0-49DB-8ED3-1852C0D188C4}" destId="{5553AE18-3BD1-4F18-8B92-50E619DF1716}" srcOrd="0" destOrd="0" presId="urn:microsoft.com/office/officeart/2005/8/layout/orgChart1"/>
    <dgm:cxn modelId="{98BF0472-55D8-41CB-8F8D-425F3F9F8AA8}" type="presParOf" srcId="{7303C4C2-0EF0-49DB-8ED3-1852C0D188C4}" destId="{B03E63FE-CA0E-4F36-86E3-5E370BF3ED39}" srcOrd="1" destOrd="0" presId="urn:microsoft.com/office/officeart/2005/8/layout/orgChart1"/>
    <dgm:cxn modelId="{1A264660-462D-4C70-87CB-A1F2D6567BBD}" type="presParOf" srcId="{D01A1D51-3DD7-4C59-BED1-C698F2F9BA39}" destId="{4F101364-C13D-4FBA-BDE7-695DA77A3D59}" srcOrd="1" destOrd="0" presId="urn:microsoft.com/office/officeart/2005/8/layout/orgChart1"/>
    <dgm:cxn modelId="{B5D27A04-C0E0-422A-A5CF-28386CBBC72F}" type="presParOf" srcId="{4F101364-C13D-4FBA-BDE7-695DA77A3D59}" destId="{75EBED8A-121B-4051-B247-38C4294B8932}" srcOrd="0" destOrd="0" presId="urn:microsoft.com/office/officeart/2005/8/layout/orgChart1"/>
    <dgm:cxn modelId="{3768A55A-EB71-49D5-9CA6-AE81A9F9933C}" type="presParOf" srcId="{4F101364-C13D-4FBA-BDE7-695DA77A3D59}" destId="{E2A2F14C-91ED-4768-8703-BF0D0CBB6769}" srcOrd="1" destOrd="0" presId="urn:microsoft.com/office/officeart/2005/8/layout/orgChart1"/>
    <dgm:cxn modelId="{0CD423D6-684F-4E29-9A13-61DFBBD61F76}" type="presParOf" srcId="{E2A2F14C-91ED-4768-8703-BF0D0CBB6769}" destId="{6A461E01-2E73-4D23-9415-01301573C407}" srcOrd="0" destOrd="0" presId="urn:microsoft.com/office/officeart/2005/8/layout/orgChart1"/>
    <dgm:cxn modelId="{2511E0F9-2A28-4ABB-9C83-3327A0DEEE81}" type="presParOf" srcId="{6A461E01-2E73-4D23-9415-01301573C407}" destId="{817FACA9-A766-4FAA-BB5D-1E7DD2B04D15}" srcOrd="0" destOrd="0" presId="urn:microsoft.com/office/officeart/2005/8/layout/orgChart1"/>
    <dgm:cxn modelId="{292C6E48-A780-4ADA-96CE-5BBD852D1064}" type="presParOf" srcId="{6A461E01-2E73-4D23-9415-01301573C407}" destId="{8622DAF7-D82C-4C2F-A9EC-BFDCDDD7DCAD}" srcOrd="1" destOrd="0" presId="urn:microsoft.com/office/officeart/2005/8/layout/orgChart1"/>
    <dgm:cxn modelId="{98A4258B-5542-4669-BDAA-16825BF79140}" type="presParOf" srcId="{E2A2F14C-91ED-4768-8703-BF0D0CBB6769}" destId="{1843641C-22E9-4B91-9DCC-CAB238A99880}" srcOrd="1" destOrd="0" presId="urn:microsoft.com/office/officeart/2005/8/layout/orgChart1"/>
    <dgm:cxn modelId="{8936C3D2-A8D7-4111-861C-CBFFB5C54DCE}" type="presParOf" srcId="{E2A2F14C-91ED-4768-8703-BF0D0CBB6769}" destId="{AEF52E3C-E709-40F1-80BF-430BE003DB44}" srcOrd="2" destOrd="0" presId="urn:microsoft.com/office/officeart/2005/8/layout/orgChart1"/>
    <dgm:cxn modelId="{F3928E7E-6FA3-406F-8B4E-F2DD0F95CA10}" type="presParOf" srcId="{4F101364-C13D-4FBA-BDE7-695DA77A3D59}" destId="{ECEF0280-2BCF-4D30-8394-D0B853EFB102}" srcOrd="2" destOrd="0" presId="urn:microsoft.com/office/officeart/2005/8/layout/orgChart1"/>
    <dgm:cxn modelId="{E4AD9F5D-D57C-4801-A1CC-326359C3236D}" type="presParOf" srcId="{4F101364-C13D-4FBA-BDE7-695DA77A3D59}" destId="{A80A9F5C-06FE-4719-86C8-387B3D0A64CB}" srcOrd="3" destOrd="0" presId="urn:microsoft.com/office/officeart/2005/8/layout/orgChart1"/>
    <dgm:cxn modelId="{776D3E72-EFCE-4B17-997D-396C5516009F}" type="presParOf" srcId="{A80A9F5C-06FE-4719-86C8-387B3D0A64CB}" destId="{350A9A20-BC10-4915-AC24-9A3B642FE15F}" srcOrd="0" destOrd="0" presId="urn:microsoft.com/office/officeart/2005/8/layout/orgChart1"/>
    <dgm:cxn modelId="{C3F5DFCA-456C-4D46-9199-5A2C11D1D0EA}" type="presParOf" srcId="{350A9A20-BC10-4915-AC24-9A3B642FE15F}" destId="{5128246A-91EC-4772-B497-2BE28B29F5A8}" srcOrd="0" destOrd="0" presId="urn:microsoft.com/office/officeart/2005/8/layout/orgChart1"/>
    <dgm:cxn modelId="{F26E5ADD-CF67-493F-9A7C-748FFADC68AC}" type="presParOf" srcId="{350A9A20-BC10-4915-AC24-9A3B642FE15F}" destId="{E04E154D-6545-443E-8204-AE638F52B8F6}" srcOrd="1" destOrd="0" presId="urn:microsoft.com/office/officeart/2005/8/layout/orgChart1"/>
    <dgm:cxn modelId="{03E3A673-2ADF-4D78-A4B3-5CF345537936}" type="presParOf" srcId="{A80A9F5C-06FE-4719-86C8-387B3D0A64CB}" destId="{DAF4B310-50FE-4CDB-AC1F-446EBDC96B48}" srcOrd="1" destOrd="0" presId="urn:microsoft.com/office/officeart/2005/8/layout/orgChart1"/>
    <dgm:cxn modelId="{5C92932E-270E-4DAE-8E28-6633B97AFBAA}" type="presParOf" srcId="{A80A9F5C-06FE-4719-86C8-387B3D0A64CB}" destId="{5F8F5311-FF23-4811-99C4-6A145CC1F416}" srcOrd="2" destOrd="0" presId="urn:microsoft.com/office/officeart/2005/8/layout/orgChart1"/>
    <dgm:cxn modelId="{F69D64D8-7A0D-496B-82DB-8CC3D1500E4F}" type="presParOf" srcId="{D01A1D51-3DD7-4C59-BED1-C698F2F9BA39}" destId="{9E868D6A-32EC-4688-B097-6C125E729A3E}" srcOrd="2" destOrd="0" presId="urn:microsoft.com/office/officeart/2005/8/layout/orgChart1"/>
    <dgm:cxn modelId="{BE8C5EAA-F53F-4EF4-B262-B76765478BFA}" type="presParOf" srcId="{1B9A2176-F218-4048-AFA3-FC1E9F2C3F2B}" destId="{FEA52D6C-B3A1-4FAB-9DBE-97DF702BA797}" srcOrd="2" destOrd="0" presId="urn:microsoft.com/office/officeart/2005/8/layout/orgChart1"/>
    <dgm:cxn modelId="{D967AEBE-9E36-4C0D-8F7A-DEC3EADD4A18}" type="presParOf" srcId="{1B9A2176-F218-4048-AFA3-FC1E9F2C3F2B}" destId="{5C4973EA-1801-4F0A-BDD0-F7C2A21539D2}" srcOrd="3" destOrd="0" presId="urn:microsoft.com/office/officeart/2005/8/layout/orgChart1"/>
    <dgm:cxn modelId="{91525F6C-142F-4940-AE28-DAB352ED53BD}" type="presParOf" srcId="{5C4973EA-1801-4F0A-BDD0-F7C2A21539D2}" destId="{6E6EB6F5-823B-4934-A514-24EBD4701AF0}" srcOrd="0" destOrd="0" presId="urn:microsoft.com/office/officeart/2005/8/layout/orgChart1"/>
    <dgm:cxn modelId="{193D0B19-79B5-402D-8F18-A1A94C00E705}" type="presParOf" srcId="{6E6EB6F5-823B-4934-A514-24EBD4701AF0}" destId="{784A1370-96EA-44F2-B04E-78323E714027}" srcOrd="0" destOrd="0" presId="urn:microsoft.com/office/officeart/2005/8/layout/orgChart1"/>
    <dgm:cxn modelId="{2B0BED29-6988-4D6D-95DF-D4399D6C97FC}" type="presParOf" srcId="{6E6EB6F5-823B-4934-A514-24EBD4701AF0}" destId="{04F3C46A-1FD9-4914-B6D6-42D9FF47C7A3}" srcOrd="1" destOrd="0" presId="urn:microsoft.com/office/officeart/2005/8/layout/orgChart1"/>
    <dgm:cxn modelId="{31658E53-63CA-4891-8580-1197295F4A0A}" type="presParOf" srcId="{5C4973EA-1801-4F0A-BDD0-F7C2A21539D2}" destId="{558D4A44-A33D-492D-87DF-4C60955D1C25}" srcOrd="1" destOrd="0" presId="urn:microsoft.com/office/officeart/2005/8/layout/orgChart1"/>
    <dgm:cxn modelId="{276C722B-39D0-471C-8533-E19755C08BC8}" type="presParOf" srcId="{558D4A44-A33D-492D-87DF-4C60955D1C25}" destId="{97EEEAE0-E522-4485-A81A-792BD4C474F1}" srcOrd="0" destOrd="0" presId="urn:microsoft.com/office/officeart/2005/8/layout/orgChart1"/>
    <dgm:cxn modelId="{FE022E22-8479-44E8-AEB2-42CB4B49CFFE}" type="presParOf" srcId="{558D4A44-A33D-492D-87DF-4C60955D1C25}" destId="{9C0A8E12-C07A-4798-A1F3-60C327711D48}" srcOrd="1" destOrd="0" presId="urn:microsoft.com/office/officeart/2005/8/layout/orgChart1"/>
    <dgm:cxn modelId="{B769A68B-2D57-43DA-981A-5B805E832E83}" type="presParOf" srcId="{9C0A8E12-C07A-4798-A1F3-60C327711D48}" destId="{E5D210A0-4936-4258-B3A9-9F0A437E5384}" srcOrd="0" destOrd="0" presId="urn:microsoft.com/office/officeart/2005/8/layout/orgChart1"/>
    <dgm:cxn modelId="{9EB57946-2E5A-420C-A4E0-730F7008C22A}" type="presParOf" srcId="{E5D210A0-4936-4258-B3A9-9F0A437E5384}" destId="{35AC7DB1-859E-4607-8B5B-D3FBF76E0AAF}" srcOrd="0" destOrd="0" presId="urn:microsoft.com/office/officeart/2005/8/layout/orgChart1"/>
    <dgm:cxn modelId="{06C1AA27-0ABA-4D78-AE10-75CD8AD7A1BF}" type="presParOf" srcId="{E5D210A0-4936-4258-B3A9-9F0A437E5384}" destId="{964BBDF4-AFF3-4D98-9619-D583868E5BD0}" srcOrd="1" destOrd="0" presId="urn:microsoft.com/office/officeart/2005/8/layout/orgChart1"/>
    <dgm:cxn modelId="{C8908785-FD94-40D3-AF21-4168FCE2C6B2}" type="presParOf" srcId="{9C0A8E12-C07A-4798-A1F3-60C327711D48}" destId="{57C04FC7-CFE9-4B0C-A743-911C25CF5CC5}" srcOrd="1" destOrd="0" presId="urn:microsoft.com/office/officeart/2005/8/layout/orgChart1"/>
    <dgm:cxn modelId="{CA8273FB-C8FB-4062-A6C4-BDB707BA70F2}" type="presParOf" srcId="{9C0A8E12-C07A-4798-A1F3-60C327711D48}" destId="{4DB0555A-F6AA-4CAE-99BF-DDDD897CC4ED}" srcOrd="2" destOrd="0" presId="urn:microsoft.com/office/officeart/2005/8/layout/orgChart1"/>
    <dgm:cxn modelId="{54901702-9EDB-4547-9776-671EB050737A}" type="presParOf" srcId="{558D4A44-A33D-492D-87DF-4C60955D1C25}" destId="{AEA9A0AE-558E-4F02-BF03-35139968B044}" srcOrd="2" destOrd="0" presId="urn:microsoft.com/office/officeart/2005/8/layout/orgChart1"/>
    <dgm:cxn modelId="{34499FF7-9BBC-4256-B315-D8D6B3F53C36}" type="presParOf" srcId="{558D4A44-A33D-492D-87DF-4C60955D1C25}" destId="{C05A9AB9-3358-4FC6-90BD-2C6DD8CC1CE0}" srcOrd="3" destOrd="0" presId="urn:microsoft.com/office/officeart/2005/8/layout/orgChart1"/>
    <dgm:cxn modelId="{274CFBAF-5814-4FD9-B8D5-91415EF25463}" type="presParOf" srcId="{C05A9AB9-3358-4FC6-90BD-2C6DD8CC1CE0}" destId="{FE92AAC4-3847-45C0-9CC0-440B88313F7B}" srcOrd="0" destOrd="0" presId="urn:microsoft.com/office/officeart/2005/8/layout/orgChart1"/>
    <dgm:cxn modelId="{3B6EBFB0-5E03-4F41-9071-757C005CC501}" type="presParOf" srcId="{FE92AAC4-3847-45C0-9CC0-440B88313F7B}" destId="{A28EFA0E-8D75-4636-A806-92ABB92E825C}" srcOrd="0" destOrd="0" presId="urn:microsoft.com/office/officeart/2005/8/layout/orgChart1"/>
    <dgm:cxn modelId="{E726A49D-0EE9-4F1B-961A-82AEA8609714}" type="presParOf" srcId="{FE92AAC4-3847-45C0-9CC0-440B88313F7B}" destId="{2906A443-5233-487B-9CA3-E62C965B0FB8}" srcOrd="1" destOrd="0" presId="urn:microsoft.com/office/officeart/2005/8/layout/orgChart1"/>
    <dgm:cxn modelId="{AE862DD6-961B-4B42-87CE-774E1CBBFFFE}" type="presParOf" srcId="{C05A9AB9-3358-4FC6-90BD-2C6DD8CC1CE0}" destId="{78DBC02A-A706-40F2-9E20-C07163446DC6}" srcOrd="1" destOrd="0" presId="urn:microsoft.com/office/officeart/2005/8/layout/orgChart1"/>
    <dgm:cxn modelId="{D8384587-1815-4A12-AFCC-6A40D41278C9}" type="presParOf" srcId="{C05A9AB9-3358-4FC6-90BD-2C6DD8CC1CE0}" destId="{CE4030E8-FCDD-4818-9B25-25629E7AAF0E}" srcOrd="2" destOrd="0" presId="urn:microsoft.com/office/officeart/2005/8/layout/orgChart1"/>
    <dgm:cxn modelId="{898083CE-A677-47CC-8559-7EAA6235B832}" type="presParOf" srcId="{5C4973EA-1801-4F0A-BDD0-F7C2A21539D2}" destId="{7F2F88EC-A94A-4CBD-AE22-0353B394BE40}" srcOrd="2" destOrd="0" presId="urn:microsoft.com/office/officeart/2005/8/layout/orgChart1"/>
    <dgm:cxn modelId="{E51CAFED-552F-4065-B2D7-89FADBA0E237}" type="presParOf" srcId="{C02CFE6B-3004-4E61-8FE1-0A644644888C}" destId="{6AB95EA8-5782-43C6-815D-4CA6FB9D11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9A0AE-558E-4F02-BF03-35139968B044}">
      <dsp:nvSpPr>
        <dsp:cNvPr id="0" name=""/>
        <dsp:cNvSpPr/>
      </dsp:nvSpPr>
      <dsp:spPr>
        <a:xfrm>
          <a:off x="6521845" y="2514071"/>
          <a:ext cx="1118591" cy="388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35"/>
              </a:lnTo>
              <a:lnTo>
                <a:pt x="1118591" y="194135"/>
              </a:lnTo>
              <a:lnTo>
                <a:pt x="1118591" y="388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EEAE0-E522-4485-A81A-792BD4C474F1}">
      <dsp:nvSpPr>
        <dsp:cNvPr id="0" name=""/>
        <dsp:cNvSpPr/>
      </dsp:nvSpPr>
      <dsp:spPr>
        <a:xfrm>
          <a:off x="5403253" y="2514071"/>
          <a:ext cx="1118591" cy="388271"/>
        </a:xfrm>
        <a:custGeom>
          <a:avLst/>
          <a:gdLst/>
          <a:ahLst/>
          <a:cxnLst/>
          <a:rect l="0" t="0" r="0" b="0"/>
          <a:pathLst>
            <a:path>
              <a:moveTo>
                <a:pt x="1118591" y="0"/>
              </a:moveTo>
              <a:lnTo>
                <a:pt x="1118591" y="194135"/>
              </a:lnTo>
              <a:lnTo>
                <a:pt x="0" y="194135"/>
              </a:lnTo>
              <a:lnTo>
                <a:pt x="0" y="388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52D6C-B3A1-4FAB-9DBE-97DF702BA797}">
      <dsp:nvSpPr>
        <dsp:cNvPr id="0" name=""/>
        <dsp:cNvSpPr/>
      </dsp:nvSpPr>
      <dsp:spPr>
        <a:xfrm>
          <a:off x="4284662" y="1201344"/>
          <a:ext cx="2237182" cy="388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35"/>
              </a:lnTo>
              <a:lnTo>
                <a:pt x="2237182" y="194135"/>
              </a:lnTo>
              <a:lnTo>
                <a:pt x="2237182" y="388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F0280-2BCF-4D30-8394-D0B853EFB102}">
      <dsp:nvSpPr>
        <dsp:cNvPr id="0" name=""/>
        <dsp:cNvSpPr/>
      </dsp:nvSpPr>
      <dsp:spPr>
        <a:xfrm>
          <a:off x="2047479" y="2514071"/>
          <a:ext cx="1118591" cy="388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35"/>
              </a:lnTo>
              <a:lnTo>
                <a:pt x="1118591" y="194135"/>
              </a:lnTo>
              <a:lnTo>
                <a:pt x="1118591" y="388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BED8A-121B-4051-B247-38C4294B8932}">
      <dsp:nvSpPr>
        <dsp:cNvPr id="0" name=""/>
        <dsp:cNvSpPr/>
      </dsp:nvSpPr>
      <dsp:spPr>
        <a:xfrm>
          <a:off x="928888" y="2514071"/>
          <a:ext cx="1118591" cy="388271"/>
        </a:xfrm>
        <a:custGeom>
          <a:avLst/>
          <a:gdLst/>
          <a:ahLst/>
          <a:cxnLst/>
          <a:rect l="0" t="0" r="0" b="0"/>
          <a:pathLst>
            <a:path>
              <a:moveTo>
                <a:pt x="1118591" y="0"/>
              </a:moveTo>
              <a:lnTo>
                <a:pt x="1118591" y="194135"/>
              </a:lnTo>
              <a:lnTo>
                <a:pt x="0" y="194135"/>
              </a:lnTo>
              <a:lnTo>
                <a:pt x="0" y="3882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F4A85-CFC4-47E3-917B-5A161C40C838}">
      <dsp:nvSpPr>
        <dsp:cNvPr id="0" name=""/>
        <dsp:cNvSpPr/>
      </dsp:nvSpPr>
      <dsp:spPr>
        <a:xfrm>
          <a:off x="2047479" y="1201344"/>
          <a:ext cx="2237182" cy="388271"/>
        </a:xfrm>
        <a:custGeom>
          <a:avLst/>
          <a:gdLst/>
          <a:ahLst/>
          <a:cxnLst/>
          <a:rect l="0" t="0" r="0" b="0"/>
          <a:pathLst>
            <a:path>
              <a:moveTo>
                <a:pt x="2237182" y="0"/>
              </a:moveTo>
              <a:lnTo>
                <a:pt x="2237182" y="194135"/>
              </a:lnTo>
              <a:lnTo>
                <a:pt x="0" y="194135"/>
              </a:lnTo>
              <a:lnTo>
                <a:pt x="0" y="388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11A28-740A-4568-917F-FF6A9651D5BF}">
      <dsp:nvSpPr>
        <dsp:cNvPr id="0" name=""/>
        <dsp:cNvSpPr/>
      </dsp:nvSpPr>
      <dsp:spPr>
        <a:xfrm>
          <a:off x="3360206" y="276888"/>
          <a:ext cx="1848911" cy="924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Типы таблиц</a:t>
          </a:r>
        </a:p>
      </dsp:txBody>
      <dsp:txXfrm>
        <a:off x="3360206" y="276888"/>
        <a:ext cx="1848911" cy="924455"/>
      </dsp:txXfrm>
    </dsp:sp>
    <dsp:sp modelId="{5553AE18-3BD1-4F18-8B92-50E619DF1716}">
      <dsp:nvSpPr>
        <dsp:cNvPr id="0" name=""/>
        <dsp:cNvSpPr/>
      </dsp:nvSpPr>
      <dsp:spPr>
        <a:xfrm>
          <a:off x="1123024" y="1589615"/>
          <a:ext cx="1848911" cy="924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Простые </a:t>
          </a:r>
          <a:b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</a:b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таблицы</a:t>
          </a:r>
        </a:p>
      </dsp:txBody>
      <dsp:txXfrm>
        <a:off x="1123024" y="1589615"/>
        <a:ext cx="1848911" cy="924455"/>
      </dsp:txXfrm>
    </dsp:sp>
    <dsp:sp modelId="{817FACA9-A766-4FAA-BB5D-1E7DD2B04D15}">
      <dsp:nvSpPr>
        <dsp:cNvPr id="0" name=""/>
        <dsp:cNvSpPr/>
      </dsp:nvSpPr>
      <dsp:spPr>
        <a:xfrm>
          <a:off x="4432" y="2902342"/>
          <a:ext cx="1848911" cy="924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ОС</a:t>
          </a:r>
        </a:p>
      </dsp:txBody>
      <dsp:txXfrm>
        <a:off x="4432" y="2902342"/>
        <a:ext cx="1848911" cy="924455"/>
      </dsp:txXfrm>
    </dsp:sp>
    <dsp:sp modelId="{5128246A-91EC-4772-B497-2BE28B29F5A8}">
      <dsp:nvSpPr>
        <dsp:cNvPr id="0" name=""/>
        <dsp:cNvSpPr/>
      </dsp:nvSpPr>
      <dsp:spPr>
        <a:xfrm>
          <a:off x="2241615" y="2902342"/>
          <a:ext cx="1848911" cy="924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ООО</a:t>
          </a:r>
        </a:p>
      </dsp:txBody>
      <dsp:txXfrm>
        <a:off x="2241615" y="2902342"/>
        <a:ext cx="1848911" cy="924455"/>
      </dsp:txXfrm>
    </dsp:sp>
    <dsp:sp modelId="{784A1370-96EA-44F2-B04E-78323E714027}">
      <dsp:nvSpPr>
        <dsp:cNvPr id="0" name=""/>
        <dsp:cNvSpPr/>
      </dsp:nvSpPr>
      <dsp:spPr>
        <a:xfrm>
          <a:off x="5597389" y="1589615"/>
          <a:ext cx="1848911" cy="924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Сложные </a:t>
          </a:r>
          <a:b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</a:b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таблицы</a:t>
          </a:r>
        </a:p>
      </dsp:txBody>
      <dsp:txXfrm>
        <a:off x="5597389" y="1589615"/>
        <a:ext cx="1848911" cy="924455"/>
      </dsp:txXfrm>
    </dsp:sp>
    <dsp:sp modelId="{35AC7DB1-859E-4607-8B5B-D3FBF76E0AAF}">
      <dsp:nvSpPr>
        <dsp:cNvPr id="0" name=""/>
        <dsp:cNvSpPr/>
      </dsp:nvSpPr>
      <dsp:spPr>
        <a:xfrm>
          <a:off x="4478798" y="2902342"/>
          <a:ext cx="1848911" cy="924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ООН</a:t>
          </a:r>
        </a:p>
      </dsp:txBody>
      <dsp:txXfrm>
        <a:off x="4478798" y="2902342"/>
        <a:ext cx="1848911" cy="924455"/>
      </dsp:txXfrm>
    </dsp:sp>
    <dsp:sp modelId="{A28EFA0E-8D75-4636-A806-92ABB92E825C}">
      <dsp:nvSpPr>
        <dsp:cNvPr id="0" name=""/>
        <dsp:cNvSpPr/>
      </dsp:nvSpPr>
      <dsp:spPr>
        <a:xfrm>
          <a:off x="6715980" y="2902342"/>
          <a:ext cx="1848911" cy="9244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000" b="1" i="0" u="none" strike="noStrike" kern="1200" cap="none" normalizeH="0" baseline="0" smtClean="0">
              <a:ln/>
              <a:effectLst/>
              <a:latin typeface="Arial" charset="0"/>
            </a:rPr>
            <a:t>ОСО</a:t>
          </a:r>
        </a:p>
      </dsp:txBody>
      <dsp:txXfrm>
        <a:off x="6715980" y="2902342"/>
        <a:ext cx="1848911" cy="924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28865-E966-46E9-9877-7BC31F80088B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F3751-1500-47E9-8144-664877B3AE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58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F3F42-8E66-4E81-8B7E-401F735873CC}" type="slidenum">
              <a:rPr lang="ru-RU"/>
              <a:pPr/>
              <a:t>2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45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85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18369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3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1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2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15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9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4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0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C316B-0850-4C04-A3BE-22BE64ED4EE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3940-B543-458A-8E6F-B0CA1D429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33795048"/>
              </p:ext>
            </p:extLst>
          </p:nvPr>
        </p:nvGraphicFramePr>
        <p:xfrm>
          <a:off x="250825" y="1268413"/>
          <a:ext cx="8569325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2487" name="Group 23"/>
          <p:cNvGrpSpPr>
            <a:grpSpLocks/>
          </p:cNvGrpSpPr>
          <p:nvPr/>
        </p:nvGrpSpPr>
        <p:grpSpPr bwMode="auto">
          <a:xfrm>
            <a:off x="220663" y="6234113"/>
            <a:ext cx="8677275" cy="385762"/>
            <a:chOff x="139" y="3927"/>
            <a:chExt cx="5466" cy="243"/>
          </a:xfrm>
        </p:grpSpPr>
        <p:pic>
          <p:nvPicPr>
            <p:cNvPr id="62488" name="Picture 24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" y="3927"/>
              <a:ext cx="545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489" name="Picture 25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" y="3932"/>
              <a:ext cx="544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129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2" name="Group 172"/>
          <p:cNvGraphicFramePr>
            <a:graphicFrameLocks noGrp="1"/>
          </p:cNvGraphicFramePr>
          <p:nvPr>
            <p:ph idx="1"/>
          </p:nvPr>
        </p:nvGraphicFramePr>
        <p:xfrm>
          <a:off x="323850" y="2035175"/>
          <a:ext cx="8424863" cy="2769362"/>
        </p:xfrm>
        <a:graphic>
          <a:graphicData uri="http://schemas.openxmlformats.org/drawingml/2006/table">
            <a:tbl>
              <a:tblPr/>
              <a:tblGrid>
                <a:gridCol w="2108200"/>
                <a:gridCol w="2406650"/>
                <a:gridCol w="2032000"/>
                <a:gridCol w="1878013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Вид изделия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Год изготовления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Страна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Длина (м)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Джемпер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Португалия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3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Шарф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1998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США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1073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Сандалии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Пакистан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3.93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Саквояж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2003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Бразилия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grpSp>
        <p:nvGrpSpPr>
          <p:cNvPr id="15517" name="Group 157"/>
          <p:cNvGrpSpPr>
            <a:grpSpLocks/>
          </p:cNvGrpSpPr>
          <p:nvPr/>
        </p:nvGrpSpPr>
        <p:grpSpPr bwMode="auto">
          <a:xfrm>
            <a:off x="220663" y="6234113"/>
            <a:ext cx="8677275" cy="385762"/>
            <a:chOff x="139" y="3927"/>
            <a:chExt cx="5466" cy="243"/>
          </a:xfrm>
        </p:grpSpPr>
        <p:pic>
          <p:nvPicPr>
            <p:cNvPr id="15518" name="Picture 158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" y="3927"/>
              <a:ext cx="545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19" name="Picture 159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" y="3932"/>
              <a:ext cx="544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520" name="Rectangle 160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69325" cy="1143000"/>
          </a:xfrm>
        </p:spPr>
        <p:txBody>
          <a:bodyPr/>
          <a:lstStyle/>
          <a:p>
            <a:r>
              <a:rPr lang="ru-RU"/>
              <a:t>Таблица типа «объекты-свойства»</a:t>
            </a:r>
          </a:p>
        </p:txBody>
      </p:sp>
      <p:sp>
        <p:nvSpPr>
          <p:cNvPr id="15522" name="Text Box 162"/>
          <p:cNvSpPr txBox="1">
            <a:spLocks noChangeArrowheads="1"/>
          </p:cNvSpPr>
          <p:nvPr/>
        </p:nvSpPr>
        <p:spPr bwMode="auto">
          <a:xfrm>
            <a:off x="1763713" y="1341438"/>
            <a:ext cx="561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9900"/>
                </a:solidFill>
                <a:latin typeface="Arial" charset="0"/>
              </a:rPr>
              <a:t>Необычные вещи</a:t>
            </a:r>
          </a:p>
        </p:txBody>
      </p:sp>
      <p:pic>
        <p:nvPicPr>
          <p:cNvPr id="15523" name="Picture 163" descr="кнопка возврата в меню">
            <a:hlinkClick r:id="" action="ppaction://noaction"/>
          </p:cNvPr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8" y="6267450"/>
            <a:ext cx="863600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31" name="Text Box 171"/>
          <p:cNvSpPr txBox="1">
            <a:spLocks noChangeArrowheads="1"/>
          </p:cNvSpPr>
          <p:nvPr/>
        </p:nvSpPr>
        <p:spPr bwMode="auto">
          <a:xfrm>
            <a:off x="468313" y="4941888"/>
            <a:ext cx="8207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  <a:latin typeface="Arial" charset="0"/>
              </a:rPr>
              <a:t>Таблицы типа ОС содержат информацию о свойствах отдельных объектов, принадлежащих одному классу.</a:t>
            </a:r>
          </a:p>
        </p:txBody>
      </p:sp>
    </p:spTree>
    <p:extLst>
      <p:ext uri="{BB962C8B-B14F-4D97-AF65-F5344CB8AC3E}">
        <p14:creationId xmlns:p14="http://schemas.microsoft.com/office/powerpoint/2010/main" val="389979678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Таблица типа </a:t>
            </a:r>
            <a:br>
              <a:rPr lang="ru-RU"/>
            </a:br>
            <a:r>
              <a:rPr lang="ru-RU"/>
              <a:t>«объекты-объекты-один»</a:t>
            </a:r>
          </a:p>
        </p:txBody>
      </p:sp>
      <p:graphicFrame>
        <p:nvGraphicFramePr>
          <p:cNvPr id="64606" name="Group 94"/>
          <p:cNvGraphicFramePr>
            <a:graphicFrameLocks noGrp="1"/>
          </p:cNvGraphicFramePr>
          <p:nvPr>
            <p:ph idx="1"/>
          </p:nvPr>
        </p:nvGraphicFramePr>
        <p:xfrm>
          <a:off x="1046163" y="2519363"/>
          <a:ext cx="7054850" cy="2286000"/>
        </p:xfrm>
        <a:graphic>
          <a:graphicData uri="http://schemas.openxmlformats.org/drawingml/2006/table">
            <a:tbl>
              <a:tblPr/>
              <a:tblGrid>
                <a:gridCol w="2174875"/>
                <a:gridCol w="1577975"/>
                <a:gridCol w="1649412"/>
                <a:gridCol w="1652588"/>
              </a:tblGrid>
              <a:tr h="368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Ученик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Период обучения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1-е полуг.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Баутин Дима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Школина Ира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Зайцев Илья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</a:tbl>
          </a:graphicData>
        </a:graphic>
      </p:graphicFrame>
      <p:sp>
        <p:nvSpPr>
          <p:cNvPr id="64604" name="Text Box 92"/>
          <p:cNvSpPr txBox="1">
            <a:spLocks noChangeArrowheads="1"/>
          </p:cNvSpPr>
          <p:nvPr/>
        </p:nvSpPr>
        <p:spPr bwMode="auto">
          <a:xfrm>
            <a:off x="1690688" y="1912938"/>
            <a:ext cx="5761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9900"/>
                </a:solidFill>
                <a:latin typeface="Arial" charset="0"/>
              </a:rPr>
              <a:t>Оценки по информатике</a:t>
            </a:r>
          </a:p>
        </p:txBody>
      </p:sp>
      <p:sp>
        <p:nvSpPr>
          <p:cNvPr id="64605" name="Text Box 93"/>
          <p:cNvSpPr txBox="1">
            <a:spLocks noChangeArrowheads="1"/>
          </p:cNvSpPr>
          <p:nvPr/>
        </p:nvSpPr>
        <p:spPr bwMode="auto">
          <a:xfrm>
            <a:off x="468313" y="4941888"/>
            <a:ext cx="8207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  <a:latin typeface="Arial" charset="0"/>
              </a:rPr>
              <a:t>Таблицы типа ООО содержат информацию о некотором одном свойстве пар объектов, чаще всего принадлежащих разным классам.</a:t>
            </a:r>
          </a:p>
        </p:txBody>
      </p:sp>
      <p:grpSp>
        <p:nvGrpSpPr>
          <p:cNvPr id="64607" name="Group 95"/>
          <p:cNvGrpSpPr>
            <a:grpSpLocks/>
          </p:cNvGrpSpPr>
          <p:nvPr/>
        </p:nvGrpSpPr>
        <p:grpSpPr bwMode="auto">
          <a:xfrm>
            <a:off x="231775" y="6237288"/>
            <a:ext cx="8677275" cy="385762"/>
            <a:chOff x="139" y="3927"/>
            <a:chExt cx="5466" cy="243"/>
          </a:xfrm>
        </p:grpSpPr>
        <p:pic>
          <p:nvPicPr>
            <p:cNvPr id="64608" name="Picture 96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" y="3927"/>
              <a:ext cx="545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609" name="Picture 97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" y="3932"/>
              <a:ext cx="544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4610" name="Picture 98" descr="кнопка возврата в меню">
            <a:hlinkClick r:id="" action="ppaction://noaction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6270625"/>
            <a:ext cx="863600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0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Таблица типа </a:t>
            </a:r>
            <a:br>
              <a:rPr lang="ru-RU"/>
            </a:br>
            <a:r>
              <a:rPr lang="ru-RU"/>
              <a:t>«Объекты-объекты-несколько»</a:t>
            </a:r>
          </a:p>
        </p:txBody>
      </p:sp>
      <p:graphicFrame>
        <p:nvGraphicFramePr>
          <p:cNvPr id="66716" name="Group 156"/>
          <p:cNvGraphicFramePr>
            <a:graphicFrameLocks noGrp="1"/>
          </p:cNvGraphicFramePr>
          <p:nvPr>
            <p:ph idx="1"/>
          </p:nvPr>
        </p:nvGraphicFramePr>
        <p:xfrm>
          <a:off x="381000" y="2420938"/>
          <a:ext cx="8382000" cy="2621280"/>
        </p:xfrm>
        <a:graphic>
          <a:graphicData uri="http://schemas.openxmlformats.org/drawingml/2006/table">
            <a:tbl>
              <a:tblPr/>
              <a:tblGrid>
                <a:gridCol w="2093913"/>
                <a:gridCol w="1716087"/>
                <a:gridCol w="1447800"/>
                <a:gridCol w="1600200"/>
                <a:gridCol w="1524000"/>
              </a:tblGrid>
              <a:tr h="4397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Ученик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Период обучения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четверть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четверть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Информатика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Математика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Информатика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Математика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Баутин Дима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Школина Ира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Зайцев Илья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</a:tbl>
          </a:graphicData>
        </a:graphic>
      </p:graphicFrame>
      <p:sp>
        <p:nvSpPr>
          <p:cNvPr id="66697" name="Text Box 137"/>
          <p:cNvSpPr txBox="1">
            <a:spLocks noChangeArrowheads="1"/>
          </p:cNvSpPr>
          <p:nvPr/>
        </p:nvSpPr>
        <p:spPr bwMode="auto">
          <a:xfrm>
            <a:off x="395288" y="1844675"/>
            <a:ext cx="8208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9900"/>
                </a:solidFill>
                <a:latin typeface="Arial" charset="0"/>
              </a:rPr>
              <a:t>Оценки по информатике и математике</a:t>
            </a:r>
          </a:p>
        </p:txBody>
      </p:sp>
      <p:sp>
        <p:nvSpPr>
          <p:cNvPr id="66698" name="Text Box 138"/>
          <p:cNvSpPr txBox="1">
            <a:spLocks noChangeArrowheads="1"/>
          </p:cNvSpPr>
          <p:nvPr/>
        </p:nvSpPr>
        <p:spPr bwMode="auto">
          <a:xfrm>
            <a:off x="468313" y="4941888"/>
            <a:ext cx="8424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  <a:latin typeface="Arial" charset="0"/>
              </a:rPr>
              <a:t>Таблицы типа ООН содержат информацию о нескольких свойствах нескольких пар объектов, принадлежащих разным классам.</a:t>
            </a:r>
          </a:p>
        </p:txBody>
      </p:sp>
      <p:grpSp>
        <p:nvGrpSpPr>
          <p:cNvPr id="66699" name="Group 139"/>
          <p:cNvGrpSpPr>
            <a:grpSpLocks/>
          </p:cNvGrpSpPr>
          <p:nvPr/>
        </p:nvGrpSpPr>
        <p:grpSpPr bwMode="auto">
          <a:xfrm>
            <a:off x="211138" y="6237288"/>
            <a:ext cx="8677275" cy="385762"/>
            <a:chOff x="139" y="3927"/>
            <a:chExt cx="5466" cy="243"/>
          </a:xfrm>
        </p:grpSpPr>
        <p:pic>
          <p:nvPicPr>
            <p:cNvPr id="66700" name="Picture 140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" y="3927"/>
              <a:ext cx="545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701" name="Picture 141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" y="3932"/>
              <a:ext cx="544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702" name="Picture 142" descr="кнопка возврата в меню">
            <a:hlinkClick r:id="" action="ppaction://noaction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6254750"/>
            <a:ext cx="863600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08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Таблица типа </a:t>
            </a:r>
            <a:br>
              <a:rPr lang="ru-RU"/>
            </a:br>
            <a:r>
              <a:rPr lang="ru-RU"/>
              <a:t>«объекты-свойства-объекты»</a:t>
            </a:r>
          </a:p>
        </p:txBody>
      </p:sp>
      <p:graphicFrame>
        <p:nvGraphicFramePr>
          <p:cNvPr id="69846" name="Group 214"/>
          <p:cNvGraphicFramePr>
            <a:graphicFrameLocks noGrp="1"/>
          </p:cNvGraphicFramePr>
          <p:nvPr>
            <p:ph idx="1"/>
          </p:nvPr>
        </p:nvGraphicFramePr>
        <p:xfrm>
          <a:off x="685800" y="2924175"/>
          <a:ext cx="7772400" cy="1961515"/>
        </p:xfrm>
        <a:graphic>
          <a:graphicData uri="http://schemas.openxmlformats.org/drawingml/2006/table">
            <a:tbl>
              <a:tblPr/>
              <a:tblGrid>
                <a:gridCol w="1365250"/>
                <a:gridCol w="758825"/>
                <a:gridCol w="609600"/>
                <a:gridCol w="1512888"/>
                <a:gridCol w="1008062"/>
                <a:gridCol w="1368425"/>
                <a:gridCol w="1149350"/>
              </a:tblGrid>
              <a:tr h="5111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Ученик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Рост, см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Вес, кг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Упражнение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Прыжок в длину с места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Бег на 1000 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Результат, см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Оценка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Результат, с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Оценка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Баутин Д.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168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Зайцев И.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159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B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178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263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C79"/>
                    </a:solidFill>
                  </a:tcPr>
                </a:tc>
              </a:tr>
            </a:tbl>
          </a:graphicData>
        </a:graphic>
      </p:graphicFrame>
      <p:sp>
        <p:nvSpPr>
          <p:cNvPr id="69848" name="Text Box 216"/>
          <p:cNvSpPr txBox="1">
            <a:spLocks noChangeArrowheads="1"/>
          </p:cNvSpPr>
          <p:nvPr/>
        </p:nvSpPr>
        <p:spPr bwMode="auto">
          <a:xfrm>
            <a:off x="390576" y="1844675"/>
            <a:ext cx="82089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9900"/>
                </a:solidFill>
                <a:latin typeface="Arial" charset="0"/>
              </a:rPr>
              <a:t>Антропометрические данные и спортивные результаты</a:t>
            </a:r>
          </a:p>
        </p:txBody>
      </p:sp>
      <p:sp>
        <p:nvSpPr>
          <p:cNvPr id="69849" name="Text Box 217"/>
          <p:cNvSpPr txBox="1">
            <a:spLocks noChangeArrowheads="1"/>
          </p:cNvSpPr>
          <p:nvPr/>
        </p:nvSpPr>
        <p:spPr bwMode="auto">
          <a:xfrm>
            <a:off x="468313" y="4941888"/>
            <a:ext cx="8424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  <a:latin typeface="Arial" charset="0"/>
              </a:rPr>
              <a:t>Таблицы типа ОСО содержат информацию о свойствах пар объектов, принадлежащих разным классам, и об одиночных свойствах объектов одного из классов.</a:t>
            </a:r>
          </a:p>
        </p:txBody>
      </p:sp>
      <p:grpSp>
        <p:nvGrpSpPr>
          <p:cNvPr id="69850" name="Group 218"/>
          <p:cNvGrpSpPr>
            <a:grpSpLocks/>
          </p:cNvGrpSpPr>
          <p:nvPr/>
        </p:nvGrpSpPr>
        <p:grpSpPr bwMode="auto">
          <a:xfrm>
            <a:off x="211138" y="6261100"/>
            <a:ext cx="8677275" cy="385763"/>
            <a:chOff x="139" y="3927"/>
            <a:chExt cx="5466" cy="243"/>
          </a:xfrm>
        </p:grpSpPr>
        <p:pic>
          <p:nvPicPr>
            <p:cNvPr id="69851" name="Picture 219" descr="кнопка назад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" y="3927"/>
              <a:ext cx="545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852" name="Picture 220" descr="кнопка вперед копия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" y="3932"/>
              <a:ext cx="544" cy="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9853" name="Picture 221" descr="кнопка возврата в меню">
            <a:hlinkClick r:id="" action="ppaction://noaction"/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6278563"/>
            <a:ext cx="863600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16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230</Words>
  <Application>Microsoft Office PowerPoint</Application>
  <PresentationFormat>Экран (4:3)</PresentationFormat>
  <Paragraphs>111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Таблица типа «объекты-свойства»</vt:lpstr>
      <vt:lpstr>Таблица типа  «объекты-объекты-один»</vt:lpstr>
      <vt:lpstr>Таблица типа  «Объекты-объекты-несколько»</vt:lpstr>
      <vt:lpstr>Таблица типа  «объекты-свойства-объекты»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Табличное решение логических задач</dc:title>
  <dc:creator>INFORMATIKA</dc:creator>
  <cp:lastModifiedBy>komp</cp:lastModifiedBy>
  <cp:revision>3</cp:revision>
  <dcterms:created xsi:type="dcterms:W3CDTF">2012-01-13T09:22:49Z</dcterms:created>
  <dcterms:modified xsi:type="dcterms:W3CDTF">2013-11-29T11:17:46Z</dcterms:modified>
</cp:coreProperties>
</file>