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0DF5B6-F5FA-45F8-BBC5-3BF8FBAF8AC1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162857-B9BC-4944-BBB2-8AEF884EDF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206680" cy="1829761"/>
          </a:xfrm>
        </p:spPr>
        <p:txBody>
          <a:bodyPr>
            <a:normAutofit/>
          </a:bodyPr>
          <a:lstStyle/>
          <a:p>
            <a:r>
              <a:rPr lang="ru-RU" sz="3600" b="1" dirty="0"/>
              <a:t>КАК УБЕРЕЧЬСЯ  ОТ НЕДОСТОВЕРНОЙ  ИНФОРМАЦИИ?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58296"/>
            <a:ext cx="5508104" cy="1199704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МБОУ СОШ 2</a:t>
            </a:r>
          </a:p>
          <a:p>
            <a:pPr algn="r"/>
            <a:r>
              <a:rPr lang="ru-RU" b="1" dirty="0" err="1" smtClean="0">
                <a:solidFill>
                  <a:srgbClr val="C00000"/>
                </a:solidFill>
              </a:rPr>
              <a:t>Татенко</a:t>
            </a:r>
            <a:r>
              <a:rPr lang="ru-RU" b="1" dirty="0" smtClean="0">
                <a:solidFill>
                  <a:srgbClr val="C00000"/>
                </a:solidFill>
              </a:rPr>
              <a:t> Елена Владимировна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5638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Не отправляйте детей в «свободное плавание» по Интернету. Старайтесь активно участвовать в общении ребенка с Интернет, особенно на этапе освоения.</a:t>
            </a:r>
          </a:p>
          <a:p>
            <a:pPr lvl="0"/>
            <a:r>
              <a:rPr lang="ru-RU" dirty="0" smtClean="0"/>
              <a:t> Беседуйте с ребенком о том, что нового для себя он узнает с помощью Интернет, чтобы вовремя предупредить угрозу.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Правило 1. </a:t>
            </a:r>
            <a:r>
              <a:rPr lang="ru-RU" dirty="0" smtClean="0"/>
              <a:t>Внимательно относитесь к действиям ваших детей в «мировой паутине»: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1160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 </a:t>
            </a:r>
            <a:r>
              <a:rPr lang="ru-RU" dirty="0" smtClean="0"/>
              <a:t>Интернете как в жизни встречаются и «хорошие», и «плохие» </a:t>
            </a:r>
            <a:r>
              <a:rPr lang="ru-RU" dirty="0" smtClean="0"/>
              <a:t>люди. Если </a:t>
            </a:r>
            <a:r>
              <a:rPr lang="ru-RU" dirty="0" smtClean="0"/>
              <a:t>ребенок столкнулся с негативом или насилием от другого пользователя Интернет, ему нужно сообщить об этом близким людям.</a:t>
            </a:r>
          </a:p>
          <a:p>
            <a:pPr lvl="0"/>
            <a:r>
              <a:rPr lang="ru-RU" dirty="0" smtClean="0"/>
              <a:t>Научите ребенка искать нужную ему информацию и проверять ее, в том числе с вашей помощью.</a:t>
            </a:r>
          </a:p>
          <a:p>
            <a:pPr lvl="0"/>
            <a:r>
              <a:rPr lang="ru-RU" dirty="0" smtClean="0"/>
              <a:t>Научите ребенка внимательно относиться к скачиванию платной информации и получению платных услуг из Интернет, особенно путем отправки </a:t>
            </a:r>
            <a:r>
              <a:rPr lang="ru-RU" dirty="0" err="1" smtClean="0"/>
              <a:t>sms</a:t>
            </a:r>
            <a:r>
              <a:rPr lang="ru-RU" dirty="0" smtClean="0"/>
              <a:t>, – во избежание потери денег.</a:t>
            </a:r>
          </a:p>
          <a:p>
            <a:pPr lvl="0"/>
            <a:r>
              <a:rPr lang="ru-RU" dirty="0" smtClean="0"/>
              <a:t>Сформируйте список полезных, интересных, безопасных ресурсов, которыми может пользоваться ваш ребенок, и посоветуйте их использовать.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Правило 2.</a:t>
            </a:r>
            <a:r>
              <a:rPr lang="ru-RU" sz="3600" dirty="0" smtClean="0"/>
              <a:t> Информируйте ребенка о возможностях и опасностях, которые несет в себе сеть: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Установите на ваш компьютер необходимое программное обеспечение – решение родительского контроля и антивирус</a:t>
            </a:r>
            <a:r>
              <a:rPr lang="ru-RU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О</a:t>
            </a:r>
            <a:r>
              <a:rPr lang="ru-RU" dirty="0" smtClean="0"/>
              <a:t>граничьте </a:t>
            </a:r>
            <a:r>
              <a:rPr lang="ru-RU" dirty="0" smtClean="0"/>
              <a:t>время пребывания вашего ребенка в Интернете.</a:t>
            </a:r>
          </a:p>
          <a:p>
            <a:pPr lvl="0"/>
            <a:r>
              <a:rPr lang="ru-RU" dirty="0" smtClean="0"/>
              <a:t>Установите компьютер </a:t>
            </a:r>
            <a:r>
              <a:rPr lang="ru-RU" dirty="0" smtClean="0"/>
              <a:t>в месте, доступном для всех членов семьи, а не в комнате ребенка.</a:t>
            </a:r>
          </a:p>
          <a:p>
            <a:pPr lvl="0"/>
            <a:r>
              <a:rPr lang="ru-RU" dirty="0" smtClean="0"/>
              <a:t>Создавайте разные учетные записи на вашем компьютере для взрослых и детей. </a:t>
            </a:r>
          </a:p>
          <a:p>
            <a:pPr lvl="0"/>
            <a:r>
              <a:rPr lang="ru-RU" dirty="0" smtClean="0"/>
              <a:t>Регулярно отслеживайте ресурсы, которые посещает ваш </a:t>
            </a:r>
            <a:r>
              <a:rPr lang="ru-RU" dirty="0" smtClean="0"/>
              <a:t>ребенок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Правило 3.</a:t>
            </a:r>
            <a:r>
              <a:rPr lang="ru-RU" dirty="0" smtClean="0"/>
              <a:t> Выберите удобную форму контроля пребывания вашего ребенка в Сети: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434275"/>
          </a:xfrm>
        </p:spPr>
        <p:txBody>
          <a:bodyPr/>
          <a:lstStyle/>
          <a:p>
            <a:pPr lvl="0"/>
            <a:r>
              <a:rPr lang="ru-RU" dirty="0" smtClean="0"/>
              <a:t>Используйте удобные возможности повышения уровня компьютерной и Интернет грамотности, например, посещение курсов, чтение специальной литературы, консультации с экспертами.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Правило 4.  </a:t>
            </a:r>
            <a:r>
              <a:rPr lang="ru-RU" sz="3600" dirty="0" smtClean="0"/>
              <a:t>Регулярно повышайте уровень компьютерной грамотности, чтобы знать, как обеспечить безопасность детей: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07423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Желаю удачи!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229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КАК УБЕРЕЧЬСЯ  ОТ НЕДОСТОВЕРНОЙ  ИНФОРМАЦИИ?</vt:lpstr>
      <vt:lpstr>Правило 1. Внимательно относитесь к действиям ваших детей в «мировой паутине»: </vt:lpstr>
      <vt:lpstr>Правило 2. Информируйте ребенка о возможностях и опасностях, которые несет в себе сеть: </vt:lpstr>
      <vt:lpstr>Правило 3. Выберите удобную форму контроля пребывания вашего ребенка в Сети: </vt:lpstr>
      <vt:lpstr>Правило 4.  Регулярно повышайте уровень компьютерной грамотности, чтобы знать, как обеспечить безопасность детей: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УБЕРЕЧЬСЯ  ОТ НЕДОСТОВЕРНОЙ  ИНФОРМАЦИИ?</dc:title>
  <dc:creator>1111</dc:creator>
  <cp:lastModifiedBy>1111</cp:lastModifiedBy>
  <cp:revision>1</cp:revision>
  <dcterms:created xsi:type="dcterms:W3CDTF">2013-11-26T20:14:25Z</dcterms:created>
  <dcterms:modified xsi:type="dcterms:W3CDTF">2013-11-26T20:24:17Z</dcterms:modified>
</cp:coreProperties>
</file>