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60" r:id="rId6"/>
    <p:sldId id="267" r:id="rId7"/>
    <p:sldId id="259" r:id="rId8"/>
    <p:sldId id="261" r:id="rId9"/>
    <p:sldId id="268" r:id="rId10"/>
    <p:sldId id="262" r:id="rId11"/>
    <p:sldId id="263" r:id="rId12"/>
    <p:sldId id="269" r:id="rId13"/>
    <p:sldId id="264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23.10.2012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68952" cy="504056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«Четыре замечательные точки треугольника»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8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99592" y="548680"/>
            <a:ext cx="2088232" cy="2088232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6084168" y="548680"/>
            <a:ext cx="1584176" cy="2088232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4" idx="2"/>
          </p:cNvCxnSpPr>
          <p:nvPr/>
        </p:nvCxnSpPr>
        <p:spPr>
          <a:xfrm flipV="1">
            <a:off x="899592" y="1916832"/>
            <a:ext cx="180020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0"/>
            <a:endCxn id="4" idx="3"/>
          </p:cNvCxnSpPr>
          <p:nvPr/>
        </p:nvCxnSpPr>
        <p:spPr>
          <a:xfrm>
            <a:off x="1943708" y="548680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259632" y="1916832"/>
            <a:ext cx="172819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84168" y="1916832"/>
            <a:ext cx="100811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87952" y="4852421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02250" y="3700293"/>
            <a:ext cx="1152128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79507" y="3700293"/>
            <a:ext cx="3096344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18"/>
          <p:cNvSpPr txBox="1">
            <a:spLocks noChangeShapeType="1"/>
          </p:cNvSpPr>
          <p:nvPr/>
        </p:nvSpPr>
        <p:spPr bwMode="auto">
          <a:xfrm>
            <a:off x="2960454" y="4852421"/>
            <a:ext cx="1457795" cy="1254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3279507" y="3429001"/>
            <a:ext cx="2080553" cy="3344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99592" y="26369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987824" y="268159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2123728" y="47667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67781" y="15475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07806" y="15475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943708" y="268159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7668344" y="26815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916494" y="270164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419516" y="4766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7092280" y="173216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0" name="Line 18"/>
          <p:cNvSpPr txBox="1">
            <a:spLocks noChangeShapeType="1"/>
          </p:cNvSpPr>
          <p:nvPr/>
        </p:nvSpPr>
        <p:spPr bwMode="auto">
          <a:xfrm>
            <a:off x="4470491" y="4852421"/>
            <a:ext cx="1292494" cy="141015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3279507" y="4852421"/>
            <a:ext cx="3096344" cy="1816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302250" y="3700293"/>
            <a:ext cx="8098" cy="2969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419516" y="486496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3205210" y="3349156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470491" y="504963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861055" y="4864926"/>
            <a:ext cx="50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315607" y="5418964"/>
            <a:ext cx="40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endParaRPr lang="ru-RU" dirty="0"/>
          </a:p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509812" y="3907025"/>
            <a:ext cx="581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943708" y="191683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953377" y="640452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43708" y="249289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23728" y="249289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02311" y="1916831"/>
            <a:ext cx="56765" cy="13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2430693" y="1824498"/>
            <a:ext cx="134549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308009" y="1778332"/>
            <a:ext cx="216024" cy="92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1416021" y="1870664"/>
            <a:ext cx="108012" cy="11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084168" y="2420888"/>
            <a:ext cx="2916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375851" y="24208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6876256" y="1732166"/>
            <a:ext cx="144016" cy="92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876256" y="1824498"/>
            <a:ext cx="144016" cy="161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3302250" y="4725144"/>
            <a:ext cx="2254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527734" y="4725144"/>
            <a:ext cx="0" cy="13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4740201" y="4483414"/>
            <a:ext cx="131275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4896295" y="4331028"/>
            <a:ext cx="159679" cy="232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4976134" y="5326631"/>
            <a:ext cx="140604" cy="92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116738" y="5326631"/>
            <a:ext cx="198869" cy="230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Объект 96"/>
          <p:cNvSpPr>
            <a:spLocks noGrp="1"/>
          </p:cNvSpPr>
          <p:nvPr>
            <p:ph idx="1"/>
          </p:nvPr>
        </p:nvSpPr>
        <p:spPr>
          <a:xfrm>
            <a:off x="625401" y="507082"/>
            <a:ext cx="8229600" cy="626677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96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6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4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9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9600" dirty="0" smtClean="0"/>
              <a:t>           </a:t>
            </a:r>
            <a:br>
              <a:rPr lang="ru-RU" sz="9600" dirty="0" smtClean="0"/>
            </a:br>
            <a:r>
              <a:rPr lang="ru-RU" sz="9600" dirty="0"/>
              <a:t> </a:t>
            </a:r>
            <a:r>
              <a:rPr lang="ru-RU" sz="9600" dirty="0" smtClean="0"/>
              <a:t>        </a:t>
            </a:r>
            <a:br>
              <a:rPr lang="ru-RU" sz="9600" dirty="0" smtClean="0"/>
            </a:br>
            <a:r>
              <a:rPr lang="ru-RU" sz="9600" dirty="0"/>
              <a:t> </a:t>
            </a:r>
            <a:r>
              <a:rPr lang="ru-RU" sz="9600" dirty="0" smtClean="0"/>
              <a:t>          </a:t>
            </a:r>
            <a:r>
              <a:rPr lang="ru-RU" sz="7300" dirty="0" smtClean="0"/>
              <a:t>Вывод</a:t>
            </a:r>
            <a:r>
              <a:rPr lang="ru-RU" sz="9600" dirty="0" smtClean="0"/>
              <a:t>		</a:t>
            </a: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Высоты треугольника пересекаются в одной точке.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Точку пересечения высот называют ортоцентром треугольника.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B0F0"/>
                </a:solidFill>
              </a:rPr>
              <a:t>Медианы треугольника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3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25378" y="404664"/>
            <a:ext cx="2088232" cy="2304256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652120" y="404664"/>
            <a:ext cx="1800200" cy="230425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6" idx="2"/>
            <a:endCxn id="6" idx="5"/>
          </p:cNvCxnSpPr>
          <p:nvPr/>
        </p:nvCxnSpPr>
        <p:spPr>
          <a:xfrm flipV="1">
            <a:off x="825378" y="1556792"/>
            <a:ext cx="156617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0"/>
            <a:endCxn id="6" idx="3"/>
          </p:cNvCxnSpPr>
          <p:nvPr/>
        </p:nvCxnSpPr>
        <p:spPr>
          <a:xfrm>
            <a:off x="1869494" y="404664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4"/>
            <a:endCxn id="6" idx="1"/>
          </p:cNvCxnSpPr>
          <p:nvPr/>
        </p:nvCxnSpPr>
        <p:spPr>
          <a:xfrm flipH="1" flipV="1">
            <a:off x="1347436" y="1556792"/>
            <a:ext cx="156617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7" idx="2"/>
            <a:endCxn id="7" idx="5"/>
          </p:cNvCxnSpPr>
          <p:nvPr/>
        </p:nvCxnSpPr>
        <p:spPr>
          <a:xfrm flipV="1">
            <a:off x="5652120" y="1556792"/>
            <a:ext cx="90010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4"/>
            <a:endCxn id="7" idx="1"/>
          </p:cNvCxnSpPr>
          <p:nvPr/>
        </p:nvCxnSpPr>
        <p:spPr>
          <a:xfrm flipH="1" flipV="1">
            <a:off x="5652120" y="1556792"/>
            <a:ext cx="180020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0"/>
            <a:endCxn id="7" idx="3"/>
          </p:cNvCxnSpPr>
          <p:nvPr/>
        </p:nvCxnSpPr>
        <p:spPr>
          <a:xfrm>
            <a:off x="5652120" y="404664"/>
            <a:ext cx="90010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13610" y="5733256"/>
            <a:ext cx="194642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869494" y="4437112"/>
            <a:ext cx="1044116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869494" y="4437112"/>
            <a:ext cx="2990538" cy="12961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913610" y="4941168"/>
            <a:ext cx="451153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2391552" y="5085184"/>
            <a:ext cx="24684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69494" y="4437112"/>
            <a:ext cx="191041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5378" y="27089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913610" y="270892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869494" y="4046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869494" y="27089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483917" y="12229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1869494" y="159228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1073170" y="122294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452320" y="27089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724128" y="270892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740322" y="21999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148064" y="1231140"/>
            <a:ext cx="481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552220" y="270892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6552220" y="1095610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891802" y="1600472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860032" y="573325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623585" y="443711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913610" y="573325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261051" y="462177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3779912" y="5733256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2023464" y="508518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3139186" y="540922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52932" y="2492896"/>
            <a:ext cx="0" cy="4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58477" y="2492896"/>
            <a:ext cx="0" cy="40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483917" y="1785138"/>
            <a:ext cx="194124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580979" y="1961612"/>
            <a:ext cx="243724" cy="17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037168" y="773996"/>
            <a:ext cx="225382" cy="206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66022" y="980728"/>
            <a:ext cx="325530" cy="242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791048" y="2033516"/>
            <a:ext cx="410934" cy="341194"/>
          </a:xfrm>
          <a:custGeom>
            <a:avLst/>
            <a:gdLst>
              <a:gd name="connsiteX0" fmla="*/ 341716 w 410934"/>
              <a:gd name="connsiteY0" fmla="*/ 341194 h 341194"/>
              <a:gd name="connsiteX1" fmla="*/ 522 w 410934"/>
              <a:gd name="connsiteY1" fmla="*/ 177421 h 341194"/>
              <a:gd name="connsiteX2" fmla="*/ 409955 w 410934"/>
              <a:gd name="connsiteY2" fmla="*/ 218365 h 341194"/>
              <a:gd name="connsiteX3" fmla="*/ 123352 w 410934"/>
              <a:gd name="connsiteY3" fmla="*/ 0 h 341194"/>
              <a:gd name="connsiteX4" fmla="*/ 123352 w 410934"/>
              <a:gd name="connsiteY4" fmla="*/ 0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34" h="341194">
                <a:moveTo>
                  <a:pt x="341716" y="341194"/>
                </a:moveTo>
                <a:cubicBezTo>
                  <a:pt x="165432" y="269543"/>
                  <a:pt x="-10851" y="197892"/>
                  <a:pt x="522" y="177421"/>
                </a:cubicBezTo>
                <a:cubicBezTo>
                  <a:pt x="11895" y="156950"/>
                  <a:pt x="389483" y="247935"/>
                  <a:pt x="409955" y="218365"/>
                </a:cubicBezTo>
                <a:cubicBezTo>
                  <a:pt x="430427" y="188795"/>
                  <a:pt x="123352" y="0"/>
                  <a:pt x="123352" y="0"/>
                </a:cubicBezTo>
                <a:lnTo>
                  <a:pt x="12335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253619" y="968991"/>
            <a:ext cx="438703" cy="327546"/>
          </a:xfrm>
          <a:custGeom>
            <a:avLst/>
            <a:gdLst>
              <a:gd name="connsiteX0" fmla="*/ 329521 w 438703"/>
              <a:gd name="connsiteY0" fmla="*/ 327546 h 327546"/>
              <a:gd name="connsiteX1" fmla="*/ 42918 w 438703"/>
              <a:gd name="connsiteY1" fmla="*/ 218364 h 327546"/>
              <a:gd name="connsiteX2" fmla="*/ 42918 w 438703"/>
              <a:gd name="connsiteY2" fmla="*/ 204716 h 327546"/>
              <a:gd name="connsiteX3" fmla="*/ 438703 w 438703"/>
              <a:gd name="connsiteY3" fmla="*/ 191069 h 327546"/>
              <a:gd name="connsiteX4" fmla="*/ 438703 w 438703"/>
              <a:gd name="connsiteY4" fmla="*/ 191069 h 327546"/>
              <a:gd name="connsiteX5" fmla="*/ 165748 w 438703"/>
              <a:gd name="connsiteY5" fmla="*/ 0 h 32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703" h="327546">
                <a:moveTo>
                  <a:pt x="329521" y="327546"/>
                </a:moveTo>
                <a:lnTo>
                  <a:pt x="42918" y="218364"/>
                </a:lnTo>
                <a:cubicBezTo>
                  <a:pt x="-4849" y="197892"/>
                  <a:pt x="-23046" y="209265"/>
                  <a:pt x="42918" y="204716"/>
                </a:cubicBezTo>
                <a:cubicBezTo>
                  <a:pt x="108882" y="200167"/>
                  <a:pt x="438703" y="191069"/>
                  <a:pt x="438703" y="191069"/>
                </a:cubicBezTo>
                <a:lnTo>
                  <a:pt x="438703" y="191069"/>
                </a:lnTo>
                <a:lnTo>
                  <a:pt x="165748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102170" y="262238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922834" y="258522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955544" y="2121194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7075234" y="2199634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6254158" y="1218097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102170" y="1076280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5476454" y="980728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476646" y="1144865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483142" y="1297265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483142" y="1947008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5483142" y="2091917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5483142" y="2224655"/>
            <a:ext cx="351332" cy="11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443018" y="5628367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283968" y="5604195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3538458" y="5121974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3610459" y="5180333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703976" y="4728004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2839830" y="4806444"/>
            <a:ext cx="241454" cy="156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2037168" y="4728004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2105731" y="4767224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2149859" y="4840233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494368" y="5258772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2536302" y="5376824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2594204" y="5450784"/>
            <a:ext cx="167674" cy="78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5629917" y="2492896"/>
            <a:ext cx="197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27786" y="2492896"/>
            <a:ext cx="0" cy="200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61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32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Медианы треугольника пересекаются в одной точке и делятся ей в отношении 2:1 считая от вершины.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Точку пересечения медиан называют центром масс.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0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268760"/>
                <a:ext cx="8856984" cy="505584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endParaRPr lang="en-US" sz="36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3600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Биссектрисы углов А и С треугольника АВС пересекаются в точке М. Найдите угол АВМ, если </a:t>
                </a:r>
                <a14:m>
                  <m:oMath xmlns:m="http://schemas.openxmlformats.org/officeDocument/2006/math">
                    <m:r>
                      <a:rPr lang="ru-RU" sz="360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𝑀𝐴𝐶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=30°, ∠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𝑀𝐶𝐴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=20°</m:t>
                    </m:r>
                  </m:oMath>
                </a14:m>
                <a:endParaRPr lang="ru-RU" sz="36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268760"/>
                <a:ext cx="8856984" cy="5055840"/>
              </a:xfrm>
              <a:blipFill rotWithShape="1">
                <a:blip r:embed="rId2"/>
                <a:stretch>
                  <a:fillRect l="-1652" r="-30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5881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04664"/>
                <a:ext cx="8435280" cy="591993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:r>
                  <a:rPr lang="ru-RU" sz="2400" dirty="0" smtClean="0"/>
                  <a:t>Дано: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>
                    <a:ea typeface="Cambria Math"/>
                  </a:rPr>
                  <a:t>	</a:t>
                </a:r>
                <a:r>
                  <a:rPr lang="en-US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𝑀𝐴𝐶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=30°, </m:t>
                    </m:r>
                  </m:oMath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>
                    <a:ea typeface="Cambria Math"/>
                  </a:rPr>
                  <a:t>   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𝑀𝐶𝐴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=20°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/>
                  <a:t>				</a:t>
                </a:r>
                <a:r>
                  <a:rPr lang="ru-RU" sz="2400" dirty="0" smtClean="0"/>
                  <a:t>Найти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 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𝐴𝐵𝑀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:r>
                  <a:rPr lang="ru-RU" dirty="0" smtClean="0"/>
                  <a:t>Решение: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1.Биссектрисы треугольника пересекаются в одной точке, следовательно луч ВМ является биссектрисой угла АВС, то есть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𝐴𝐵𝑀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∠АВС.</m:t>
                    </m:r>
                  </m:oMath>
                </a14:m>
                <a:endParaRPr lang="ru-RU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2400" dirty="0" smtClean="0"/>
                  <a:t>2.По условию задачи лучи АМ и СМ биссектрисы углов А и С, поэтому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А=2∙∠МАС=60°, ∠С=2∙∠МСА=40°. </m:t>
                    </m:r>
                  </m:oMath>
                </a14:m>
                <a:r>
                  <a:rPr lang="ru-RU" sz="2400" dirty="0" smtClean="0"/>
                  <a:t>Следовательно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АВС=180°−60°−40°=80°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3.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𝐴𝐵𝑀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ru-RU" sz="24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АВС=40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ru-RU" sz="2400" dirty="0" smtClean="0"/>
                  <a:t>.</a:t>
                </a:r>
              </a:p>
              <a:p>
                <a:pPr marL="0" indent="0">
                  <a:buNone/>
                </a:pPr>
                <a:endParaRPr lang="ru-RU" sz="1800" dirty="0"/>
              </a:p>
              <a:p>
                <a:pPr marL="0" indent="0">
                  <a:buNone/>
                </a:pPr>
                <a:r>
                  <a:rPr lang="ru-RU" sz="1800" dirty="0" smtClean="0"/>
                  <a:t>				Ответ: </a:t>
                </a:r>
                <a14:m>
                  <m:oMath xmlns:m="http://schemas.openxmlformats.org/officeDocument/2006/math">
                    <m:r>
                      <a:rPr lang="ru-RU" sz="1800" i="1">
                        <a:latin typeface="Cambria Math"/>
                        <a:ea typeface="Cambria Math"/>
                      </a:rPr>
                      <m:t>40</m:t>
                    </m:r>
                    <m:r>
                      <a:rPr lang="ru-RU" sz="1800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04664"/>
                <a:ext cx="8435280" cy="5919936"/>
              </a:xfrm>
              <a:blipFill rotWithShape="1">
                <a:blip r:embed="rId2"/>
                <a:stretch>
                  <a:fillRect l="-1084" t="-1132" r="-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539552" y="661667"/>
            <a:ext cx="2520280" cy="1615205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5"/>
          </p:cNvCxnSpPr>
          <p:nvPr/>
        </p:nvCxnSpPr>
        <p:spPr>
          <a:xfrm flipV="1">
            <a:off x="539552" y="1469270"/>
            <a:ext cx="1890210" cy="807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4"/>
            <a:endCxn id="4" idx="1"/>
          </p:cNvCxnSpPr>
          <p:nvPr/>
        </p:nvCxnSpPr>
        <p:spPr>
          <a:xfrm flipH="1" flipV="1">
            <a:off x="1169622" y="1469270"/>
            <a:ext cx="1890210" cy="807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0"/>
          </p:cNvCxnSpPr>
          <p:nvPr/>
        </p:nvCxnSpPr>
        <p:spPr>
          <a:xfrm>
            <a:off x="1799692" y="661667"/>
            <a:ext cx="0" cy="1615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15338" y="128460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227687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227687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20952" y="477001"/>
            <a:ext cx="293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410341" y="1948556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67148" y="1948556"/>
            <a:ext cx="60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40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19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Медианой треугольника называется отрезок, соединяющий любую вершину треугольника с серединой противоположной стороны.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Биссектрисой треугольника называется отрезок биссектрисы любого угла от вершины до пересечения с противоположной стороны.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Высотой треугольника называется перпендикуляр, опущенный из любой вершины треугольника на противолежащую сторону или на ее продолжение.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Серединным перпендикуляром к отрезку называется прямая, проходящая через середину данного отрезка и перпендикулярно к нему.</a:t>
            </a:r>
            <a:endParaRPr lang="ru-RU" sz="3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00B0F0"/>
                </a:solidFill>
              </a:rPr>
              <a:t>Серединный перпендикуляр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95536" y="836712"/>
            <a:ext cx="1872208" cy="1872208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4264" y="270892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582" y="2044296"/>
            <a:ext cx="182116" cy="182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81052" y="2708920"/>
            <a:ext cx="30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69269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11" name="Line 18"/>
          <p:cNvSpPr>
            <a:spLocks noGrp="1" noChangeShapeType="1"/>
          </p:cNvSpPr>
          <p:nvPr>
            <p:ph idx="1"/>
          </p:nvPr>
        </p:nvSpPr>
        <p:spPr bwMode="auto">
          <a:xfrm>
            <a:off x="1331640" y="1772817"/>
            <a:ext cx="0" cy="115564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8000" dirty="0" smtClean="0"/>
              <a:t>O</a:t>
            </a:r>
            <a:endParaRPr lang="en-US" sz="8000" dirty="0"/>
          </a:p>
          <a:p>
            <a:pPr marL="0" indent="0">
              <a:buNone/>
            </a:pPr>
            <a:endParaRPr lang="ru-RU" sz="24000" dirty="0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676297" y="1689536"/>
            <a:ext cx="861519" cy="536876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>
            <a:off x="1107056" y="1630955"/>
            <a:ext cx="883787" cy="61655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220072" y="692696"/>
            <a:ext cx="1728192" cy="2200890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948264" y="289358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29485" y="50803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76750" y="288104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8" name="Line 18"/>
          <p:cNvSpPr txBox="1">
            <a:spLocks noChangeShapeType="1"/>
          </p:cNvSpPr>
          <p:nvPr/>
        </p:nvSpPr>
        <p:spPr bwMode="auto">
          <a:xfrm>
            <a:off x="6104961" y="1281920"/>
            <a:ext cx="0" cy="1931176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r>
              <a:rPr lang="en-US" sz="8000" dirty="0" smtClean="0"/>
              <a:t>O</a:t>
            </a:r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sp>
        <p:nvSpPr>
          <p:cNvPr id="19" name="Line 18"/>
          <p:cNvSpPr txBox="1">
            <a:spLocks noChangeShapeType="1"/>
          </p:cNvSpPr>
          <p:nvPr/>
        </p:nvSpPr>
        <p:spPr bwMode="auto">
          <a:xfrm>
            <a:off x="4986412" y="1804002"/>
            <a:ext cx="1457795" cy="1254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99592" y="2564904"/>
            <a:ext cx="0" cy="32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643330" y="2564904"/>
            <a:ext cx="0" cy="32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811004" y="2044296"/>
            <a:ext cx="274943" cy="182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948475" y="2247508"/>
            <a:ext cx="232577" cy="101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422698" y="1124744"/>
            <a:ext cx="220632" cy="157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 flipV="1">
            <a:off x="1475656" y="1281920"/>
            <a:ext cx="335348" cy="202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/>
          <p:nvPr/>
        </p:nvCxnSpPr>
        <p:spPr>
          <a:xfrm>
            <a:off x="5715309" y="2706537"/>
            <a:ext cx="0" cy="349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Прямая соединительная линия 1032"/>
          <p:cNvCxnSpPr/>
          <p:nvPr/>
        </p:nvCxnSpPr>
        <p:spPr>
          <a:xfrm>
            <a:off x="6444207" y="2708920"/>
            <a:ext cx="0" cy="35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>
            <a:off x="5076750" y="1203332"/>
            <a:ext cx="335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/>
          <p:nvPr/>
        </p:nvCxnSpPr>
        <p:spPr>
          <a:xfrm>
            <a:off x="5076750" y="1484784"/>
            <a:ext cx="335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>
            <a:off x="5076750" y="2226412"/>
            <a:ext cx="335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Прямая соединительная линия 1040"/>
          <p:cNvCxnSpPr/>
          <p:nvPr/>
        </p:nvCxnSpPr>
        <p:spPr>
          <a:xfrm>
            <a:off x="5076750" y="2564904"/>
            <a:ext cx="3353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единительная линия 1042"/>
          <p:cNvCxnSpPr/>
          <p:nvPr/>
        </p:nvCxnSpPr>
        <p:spPr>
          <a:xfrm>
            <a:off x="2915816" y="4581128"/>
            <a:ext cx="1008112" cy="100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единительная линия 1044"/>
          <p:cNvCxnSpPr/>
          <p:nvPr/>
        </p:nvCxnSpPr>
        <p:spPr>
          <a:xfrm>
            <a:off x="3923928" y="5589240"/>
            <a:ext cx="216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Прямая соединительная линия 1047"/>
          <p:cNvCxnSpPr/>
          <p:nvPr/>
        </p:nvCxnSpPr>
        <p:spPr>
          <a:xfrm>
            <a:off x="2915816" y="4581128"/>
            <a:ext cx="3189145" cy="100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TextBox 1048"/>
          <p:cNvSpPr txBox="1"/>
          <p:nvPr/>
        </p:nvSpPr>
        <p:spPr>
          <a:xfrm>
            <a:off x="2575658" y="43964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50" name="TextBox 1049"/>
          <p:cNvSpPr txBox="1"/>
          <p:nvPr/>
        </p:nvSpPr>
        <p:spPr>
          <a:xfrm>
            <a:off x="6104961" y="55891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51" name="TextBox 1050"/>
          <p:cNvSpPr txBox="1"/>
          <p:nvPr/>
        </p:nvSpPr>
        <p:spPr>
          <a:xfrm>
            <a:off x="3923928" y="577379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0" name="Line 18"/>
          <p:cNvSpPr txBox="1">
            <a:spLocks noChangeShapeType="1"/>
          </p:cNvSpPr>
          <p:nvPr/>
        </p:nvSpPr>
        <p:spPr bwMode="auto">
          <a:xfrm>
            <a:off x="4986412" y="3213096"/>
            <a:ext cx="0" cy="256069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sz="8000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sp>
        <p:nvSpPr>
          <p:cNvPr id="61" name="Line 18"/>
          <p:cNvSpPr txBox="1">
            <a:spLocks noChangeShapeType="1"/>
          </p:cNvSpPr>
          <p:nvPr/>
        </p:nvSpPr>
        <p:spPr bwMode="auto">
          <a:xfrm flipH="1">
            <a:off x="3234653" y="3262918"/>
            <a:ext cx="1751758" cy="211029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sz="8000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sp>
        <p:nvSpPr>
          <p:cNvPr id="62" name="Line 18"/>
          <p:cNvSpPr txBox="1">
            <a:spLocks noChangeShapeType="1"/>
          </p:cNvSpPr>
          <p:nvPr/>
        </p:nvSpPr>
        <p:spPr bwMode="auto">
          <a:xfrm flipH="1">
            <a:off x="4259275" y="3262918"/>
            <a:ext cx="727136" cy="2110297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>
            <a:normAutofit fontScale="2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sz="8000" dirty="0" smtClean="0"/>
          </a:p>
          <a:p>
            <a:pPr marL="0" indent="0">
              <a:buFont typeface="Wingdings 2"/>
              <a:buNone/>
            </a:pPr>
            <a:endParaRPr lang="ru-RU" sz="24000" dirty="0"/>
          </a:p>
        </p:txBody>
      </p:sp>
      <p:cxnSp>
        <p:nvCxnSpPr>
          <p:cNvPr id="1053" name="Прямая соединительная линия 1052"/>
          <p:cNvCxnSpPr/>
          <p:nvPr/>
        </p:nvCxnSpPr>
        <p:spPr>
          <a:xfrm>
            <a:off x="4510388" y="5373216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412098" y="5388951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216259" y="4765794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390105" y="4799128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635896" y="5085128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779912" y="5214539"/>
            <a:ext cx="0" cy="40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44754" y="302843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9552" y="1811460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4422" y="1957974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65747" y="2044296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29222" y="1383352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53352" y="1281920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919471" y="1192923"/>
            <a:ext cx="375170" cy="177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87249" y="2626749"/>
            <a:ext cx="420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02065" y="1484784"/>
            <a:ext cx="50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8692" y="1370303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331640" y="2564904"/>
            <a:ext cx="201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23359" y="25649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1523359" y="1745398"/>
            <a:ext cx="119971" cy="154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523359" y="1630955"/>
            <a:ext cx="191719" cy="10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016807" y="1689536"/>
            <a:ext cx="90249" cy="210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919471" y="1630955"/>
            <a:ext cx="187585" cy="54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84168" y="290374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4623915" y="1383352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036207" y="5615117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4510388" y="4966083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3216259" y="5149391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ru-RU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5932962" y="2636912"/>
            <a:ext cx="172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932962" y="2636912"/>
            <a:ext cx="0" cy="244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5220072" y="2044296"/>
            <a:ext cx="192026" cy="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412098" y="1822774"/>
            <a:ext cx="0" cy="261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990747" y="5388951"/>
            <a:ext cx="229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endCxn id="42" idx="0"/>
          </p:cNvCxnSpPr>
          <p:nvPr/>
        </p:nvCxnSpPr>
        <p:spPr>
          <a:xfrm>
            <a:off x="5220072" y="5414828"/>
            <a:ext cx="22281" cy="20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H="1" flipV="1">
            <a:off x="4259277" y="4765794"/>
            <a:ext cx="251111" cy="33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4110532" y="4765794"/>
            <a:ext cx="148744" cy="20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20072" y="2708920"/>
            <a:ext cx="192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412098" y="2708920"/>
            <a:ext cx="0" cy="172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134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11" grpId="0" uiExpand="1" build="p" animBg="1"/>
      <p:bldP spid="12" grpId="0" animBg="1"/>
      <p:bldP spid="13" grpId="0" animBg="1"/>
      <p:bldP spid="8" grpId="0" animBg="1"/>
      <p:bldP spid="9" grpId="0"/>
      <p:bldP spid="10" grpId="0"/>
      <p:bldP spid="14" grpId="0"/>
      <p:bldP spid="18" grpId="0" animBg="1"/>
      <p:bldP spid="19" grpId="0" animBg="1"/>
      <p:bldP spid="1049" grpId="0"/>
      <p:bldP spid="1050" grpId="0"/>
      <p:bldP spid="1051" grpId="0"/>
      <p:bldP spid="60" grpId="0" animBg="1"/>
      <p:bldP spid="61" grpId="0" animBg="1"/>
      <p:bldP spid="62" grpId="0" animBg="1"/>
      <p:bldP spid="33" grpId="0"/>
      <p:bldP spid="15" grpId="0"/>
      <p:bldP spid="17" grpId="0"/>
      <p:bldP spid="21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   ВЫВОД: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Серединные перпендикуляры в треугольнике пересекаются в одной точке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3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dirty="0" smtClean="0">
                <a:solidFill>
                  <a:srgbClr val="00B0F0"/>
                </a:solidFill>
              </a:rPr>
              <a:t>Биссектрисы треугольника </a:t>
            </a:r>
            <a:endParaRPr lang="ru-RU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9199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               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83568" y="620688"/>
            <a:ext cx="1872208" cy="2160240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2"/>
          </p:cNvCxnSpPr>
          <p:nvPr/>
        </p:nvCxnSpPr>
        <p:spPr>
          <a:xfrm flipV="1">
            <a:off x="683568" y="1844824"/>
            <a:ext cx="144016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19672" y="620688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4"/>
          </p:cNvCxnSpPr>
          <p:nvPr/>
        </p:nvCxnSpPr>
        <p:spPr>
          <a:xfrm flipH="1" flipV="1">
            <a:off x="1115616" y="1844824"/>
            <a:ext cx="144016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683568" y="2564904"/>
            <a:ext cx="216024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>
            <a:off x="5580112" y="620688"/>
            <a:ext cx="1944216" cy="2124236"/>
          </a:xfrm>
          <a:prstGeom prst="rt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>
            <a:stCxn id="24" idx="2"/>
            <a:endCxn id="24" idx="5"/>
          </p:cNvCxnSpPr>
          <p:nvPr/>
        </p:nvCxnSpPr>
        <p:spPr>
          <a:xfrm flipV="1">
            <a:off x="5580112" y="1682806"/>
            <a:ext cx="972108" cy="1062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0"/>
          </p:cNvCxnSpPr>
          <p:nvPr/>
        </p:nvCxnSpPr>
        <p:spPr>
          <a:xfrm>
            <a:off x="5580112" y="620688"/>
            <a:ext cx="792088" cy="2124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5580112" y="1880828"/>
            <a:ext cx="19442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347864" y="5517232"/>
            <a:ext cx="19442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55776" y="4149080"/>
            <a:ext cx="792088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55776" y="4149080"/>
            <a:ext cx="2736304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347864" y="4833156"/>
            <a:ext cx="576064" cy="684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555776" y="4149080"/>
            <a:ext cx="158417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2951820" y="4941168"/>
            <a:ext cx="23402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3489" y="284127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7570273" y="274492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5580112" y="40466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267744" y="4142838"/>
            <a:ext cx="30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292080" y="551723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3347864" y="551723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5614604" y="2744924"/>
            <a:ext cx="39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2555776" y="274492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1755639" y="50033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2175378" y="1516142"/>
            <a:ext cx="394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740180" y="1525763"/>
            <a:ext cx="37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1619672" y="278092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097956" y="1525763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6372200" y="274492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6644585" y="1313474"/>
            <a:ext cx="591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4139952" y="55172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2717038" y="4941168"/>
            <a:ext cx="41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3923927" y="4440540"/>
            <a:ext cx="60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9" name="Дуга 18"/>
          <p:cNvSpPr/>
          <p:nvPr/>
        </p:nvSpPr>
        <p:spPr>
          <a:xfrm>
            <a:off x="2951820" y="5253880"/>
            <a:ext cx="546661" cy="526704"/>
          </a:xfrm>
          <a:prstGeom prst="arc">
            <a:avLst>
              <a:gd name="adj1" fmla="val 16200000"/>
              <a:gd name="adj2" fmla="val 211898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683212" y="494116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ru-RU" dirty="0"/>
          </a:p>
        </p:txBody>
      </p:sp>
      <p:sp>
        <p:nvSpPr>
          <p:cNvPr id="9" name="Дуга 8"/>
          <p:cNvSpPr/>
          <p:nvPr/>
        </p:nvSpPr>
        <p:spPr>
          <a:xfrm rot="9200948">
            <a:off x="1431867" y="750527"/>
            <a:ext cx="663641" cy="28301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rot="9200948">
            <a:off x="1309871" y="784572"/>
            <a:ext cx="903275" cy="4379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9200948">
            <a:off x="5570815" y="723135"/>
            <a:ext cx="663641" cy="28301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 rot="15648635">
            <a:off x="6777520" y="2594042"/>
            <a:ext cx="860235" cy="22699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15648635">
            <a:off x="7020235" y="2640342"/>
            <a:ext cx="498876" cy="10237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уга 52"/>
          <p:cNvSpPr/>
          <p:nvPr/>
        </p:nvSpPr>
        <p:spPr>
          <a:xfrm rot="7358400">
            <a:off x="2656710" y="4156156"/>
            <a:ext cx="590219" cy="3426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Дуга 54"/>
          <p:cNvSpPr/>
          <p:nvPr/>
        </p:nvSpPr>
        <p:spPr>
          <a:xfrm rot="7358400">
            <a:off x="2610399" y="4058679"/>
            <a:ext cx="450613" cy="3426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уга 56"/>
          <p:cNvSpPr/>
          <p:nvPr/>
        </p:nvSpPr>
        <p:spPr>
          <a:xfrm rot="16200000">
            <a:off x="4779891" y="5190482"/>
            <a:ext cx="392173" cy="632207"/>
          </a:xfrm>
          <a:prstGeom prst="arc">
            <a:avLst>
              <a:gd name="adj1" fmla="val 16200000"/>
              <a:gd name="adj2" fmla="val 211898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Дуга 74"/>
          <p:cNvSpPr/>
          <p:nvPr/>
        </p:nvSpPr>
        <p:spPr>
          <a:xfrm rot="16200000">
            <a:off x="4925105" y="5292267"/>
            <a:ext cx="345703" cy="526704"/>
          </a:xfrm>
          <a:prstGeom prst="arc">
            <a:avLst>
              <a:gd name="adj1" fmla="val 16200000"/>
              <a:gd name="adj2" fmla="val 211898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Дуга 75"/>
          <p:cNvSpPr/>
          <p:nvPr/>
        </p:nvSpPr>
        <p:spPr>
          <a:xfrm rot="16200000">
            <a:off x="4604650" y="5227823"/>
            <a:ext cx="474591" cy="526703"/>
          </a:xfrm>
          <a:prstGeom prst="arc">
            <a:avLst>
              <a:gd name="adj1" fmla="val 16200000"/>
              <a:gd name="adj2" fmla="val 211898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4967526">
            <a:off x="2310846" y="2397116"/>
            <a:ext cx="432048" cy="58882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Дуга 79"/>
          <p:cNvSpPr/>
          <p:nvPr/>
        </p:nvSpPr>
        <p:spPr>
          <a:xfrm rot="14967526">
            <a:off x="2409737" y="2481629"/>
            <a:ext cx="316385" cy="4370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Дуга 80"/>
          <p:cNvSpPr/>
          <p:nvPr/>
        </p:nvSpPr>
        <p:spPr>
          <a:xfrm rot="14967526">
            <a:off x="2223940" y="2362097"/>
            <a:ext cx="499614" cy="63649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580112" y="2475332"/>
            <a:ext cx="229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63" idx="0"/>
          </p:cNvCxnSpPr>
          <p:nvPr/>
        </p:nvCxnSpPr>
        <p:spPr>
          <a:xfrm>
            <a:off x="5810010" y="2475332"/>
            <a:ext cx="1" cy="269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2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4" grpId="0" animBg="1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19" grpId="0" animBg="1"/>
      <p:bldP spid="25" grpId="0"/>
      <p:bldP spid="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7" grpId="0" animBg="1"/>
      <p:bldP spid="75" grpId="0" animBg="1"/>
      <p:bldP spid="76" grpId="0" animBg="1"/>
      <p:bldP spid="10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Биссектрисы треугольника </a:t>
            </a:r>
            <a:r>
              <a:rPr lang="ru-RU" sz="5400" dirty="0">
                <a:solidFill>
                  <a:srgbClr val="FF0000"/>
                </a:solidFill>
              </a:rPr>
              <a:t>пересекаются в одной точке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98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15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dirty="0" smtClean="0"/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00B0F0"/>
                </a:solidFill>
              </a:rPr>
              <a:t>Высоты треугольника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259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23.10.2012</vt:lpstr>
      <vt:lpstr>Презентация PowerPoint</vt:lpstr>
      <vt:lpstr>Презентация PowerPoint</vt:lpstr>
      <vt:lpstr>Презентация PowerPoint</vt:lpstr>
      <vt:lpstr>   ВЫВОД: </vt:lpstr>
      <vt:lpstr>Презентация PowerPoint</vt:lpstr>
      <vt:lpstr>Презентация PowerPoint</vt:lpstr>
      <vt:lpstr>ВЫВОД:</vt:lpstr>
      <vt:lpstr>Презентация PowerPoint</vt:lpstr>
      <vt:lpstr>Презентация PowerPoint</vt:lpstr>
      <vt:lpstr>                                 Вывод    </vt:lpstr>
      <vt:lpstr>Презентация PowerPoint</vt:lpstr>
      <vt:lpstr>Презентация PowerPoint</vt:lpstr>
      <vt:lpstr>ВЫВОД:</vt:lpstr>
      <vt:lpstr>Задача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23.10.2012</dc:title>
  <dc:creator>Кирилл</dc:creator>
  <cp:lastModifiedBy>Кирилл</cp:lastModifiedBy>
  <cp:revision>42</cp:revision>
  <dcterms:created xsi:type="dcterms:W3CDTF">2012-10-15T16:01:53Z</dcterms:created>
  <dcterms:modified xsi:type="dcterms:W3CDTF">2012-10-20T13:04:08Z</dcterms:modified>
</cp:coreProperties>
</file>