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8" r:id="rId3"/>
    <p:sldId id="268" r:id="rId4"/>
    <p:sldId id="262" r:id="rId5"/>
    <p:sldId id="259" r:id="rId6"/>
    <p:sldId id="271" r:id="rId7"/>
    <p:sldId id="263" r:id="rId8"/>
    <p:sldId id="264" r:id="rId9"/>
    <p:sldId id="260" r:id="rId10"/>
    <p:sldId id="269" r:id="rId11"/>
    <p:sldId id="265" r:id="rId12"/>
    <p:sldId id="266" r:id="rId13"/>
    <p:sldId id="267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E7DD-4768-4238-95A9-D02AF241EEA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C8229-A744-4BCA-A054-459848B5E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4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C8229-A744-4BCA-A054-459848B5EA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894A-13D5-46DB-8936-24D29BF279CE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5894-A420-4617-8291-844BF5EF6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B599-E98F-4F95-BDD2-A829D452AFA0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BC03-2CE9-4DA0-9AA9-5A45966C6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1F5A-24F1-410C-A218-9AAE409C38B7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F75C-F580-4C61-9DF2-F92EF9E3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E183-D7EF-4B70-996D-5C040D0F5B53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C7A8-EC8D-42E4-A364-E84936B61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3A84-0D32-4F74-9438-17778667B554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79C3-C7F5-4FB0-A5FD-ADE5883A9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5117-4B99-4962-9F84-6C8C2AE615F5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1ED9-D804-41A9-BF3B-B77C6CA8B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2B29-33F0-47AA-83EB-DD911A7D32D3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F715-2AB4-4F3C-9135-C5B37071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7BFF-FC6C-4E5C-9DAC-9469231AFF83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640B-94FE-4903-8776-90FD92A81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C680-57D9-4963-B13B-2A7DA1954DA3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AB48-DC62-44CB-8B35-E0811C48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803F-012A-447C-A95E-C45792E4EAB7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C81F-A9CB-4C56-9649-098AA7C94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BF78-031C-4CD7-8B7F-6F1C922A1860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8271F-93B3-4574-BF63-FB5786C03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A9148-26E5-4B4D-BC1E-BB0C846B3209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C7EAD-983D-4ADB-8094-73948F2B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vreimir.com/wp-content/uploads/2012/02/&#1061;&#1086;&#1088;&#1086;&#1096;&#1086;-&#1083;&#1080;-&#1101;&#1090;&#1086;-&#1076;&#1083;&#1103;-&#1077;&#1074;&#1088;&#1077;&#1077;&#1074;-.jpg" TargetMode="External"/><Relationship Id="rId3" Type="http://schemas.openxmlformats.org/officeDocument/2006/relationships/hyperlink" Target="http://www.domlin.ru/gallery/karta_mehzdurechiya.jpg" TargetMode="External"/><Relationship Id="rId7" Type="http://schemas.openxmlformats.org/officeDocument/2006/relationships/hyperlink" Target="http://im0-tub-ru.yandex.net/i?id=642525340-00-72&amp;n=21" TargetMode="External"/><Relationship Id="rId2" Type="http://schemas.openxmlformats.org/officeDocument/2006/relationships/hyperlink" Target="http://www.carta.ru/i/maps/dr-vos-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7-tub-ru.yandex.net/i?id=96410410-34-72&amp;n=21" TargetMode="External"/><Relationship Id="rId5" Type="http://schemas.openxmlformats.org/officeDocument/2006/relationships/hyperlink" Target="http://img.narodna.pravda.com.ua/images/doc/b/a/ba074-f015813266.jpg" TargetMode="External"/><Relationship Id="rId4" Type="http://schemas.openxmlformats.org/officeDocument/2006/relationships/hyperlink" Target="http://arhilat.build2.ru/uploads/0010/10/04/1197-1.jpg" TargetMode="External"/><Relationship Id="rId9" Type="http://schemas.openxmlformats.org/officeDocument/2006/relationships/hyperlink" Target="http://im8-tub-ru.yandex.net/i?id=72128555-22-72&amp;n=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42;&#1040;&#1042;&#1048;&#1051;&#1054;&#1053;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«ДРЕВНЕЕ  ДВУРЕЧЬЕ»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00800" cy="292895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Автор: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Мухаметдинова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Р.Р.</a:t>
            </a:r>
          </a:p>
          <a:p>
            <a:pPr algn="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читель истории</a:t>
            </a: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Муслюмовская гимназия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5725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Строительство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C:\Documents and Settings\Пользователь\Рабочий стол\руины белого храма в уруке.bmp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86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Руины Белого храма в г. Уруке.  </a:t>
            </a:r>
          </a:p>
          <a:p>
            <a:pPr>
              <a:buNone/>
            </a:pPr>
            <a:r>
              <a:rPr lang="ru-RU" dirty="0" smtClean="0"/>
              <a:t>Около 3200-3000 гг. до н.э.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857892"/>
            <a:ext cx="442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2788" indent="-96838" algn="ctr"/>
            <a:r>
              <a:rPr lang="ru-RU" dirty="0" smtClean="0"/>
              <a:t>Улица древнего г.Ура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Глиняные кирпичи – основа строительства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21292" y="2786059"/>
            <a:ext cx="26226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Храмы Богов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istory_5_10_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1228" y="2500306"/>
            <a:ext cx="4383696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5643578"/>
            <a:ext cx="5895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Зиккурат  – ступенчатый храм.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img31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1" y="1428736"/>
            <a:ext cx="419145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Миф о Гильгамеше</a:t>
            </a: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6" name="Picture 6" descr="09065e9e78d4c714acf8ee396fa10bc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86050" y="1428736"/>
            <a:ext cx="3857652" cy="50340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 о ПОТОПЕ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 descr="49167710_na_34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3432" y="1600200"/>
            <a:ext cx="599713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Особенности развития культуры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pPr lvl="0"/>
            <a:r>
              <a:rPr lang="ru-RU" i="1" dirty="0" smtClean="0">
                <a:latin typeface="Arial" pitchFamily="34" charset="0"/>
                <a:cs typeface="Arial" pitchFamily="34" charset="0"/>
              </a:rPr>
              <a:t>Для культуры Двуречья было характерно, что там были развиты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/>
              <a:t> _______________________________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/>
              <a:t>________________________________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/>
              <a:t>________________________________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/>
              <a:t>________________________________</a:t>
            </a:r>
          </a:p>
          <a:p>
            <a:pPr lvl="0">
              <a:buFont typeface="Wingdings" pitchFamily="2" charset="2"/>
              <a:buChar char="Ø"/>
            </a:pPr>
            <a:endParaRPr lang="ru-RU" b="1" i="1" dirty="0" smtClean="0"/>
          </a:p>
          <a:p>
            <a:pPr lvl="0">
              <a:buFont typeface="Wingdings" pitchFamily="2" charset="2"/>
              <a:buChar char="Ø"/>
            </a:pPr>
            <a:endParaRPr lang="ru-RU" b="1" i="1" dirty="0" smtClean="0"/>
          </a:p>
          <a:p>
            <a:pPr lvl="0">
              <a:buFont typeface="Wingdings" pitchFamily="2" charset="2"/>
              <a:buChar char="Ø"/>
            </a:pPr>
            <a:endParaRPr lang="ru-RU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Закончи предложения: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Двуречье расположено между реками …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Климат Двуречья был …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Реки Тигр и Евфрат впадают в ….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Основные занятия древних шумеров: …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 Религия шумеров была …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изображений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Карта Передняя Азия </a:t>
            </a:r>
            <a:r>
              <a:rPr lang="ru-RU" sz="2000" u="sng" dirty="0" smtClean="0">
                <a:hlinkClick r:id="rId2"/>
              </a:rPr>
              <a:t>http://www.carta.ru/i/maps/dr-vos-2.jpg</a:t>
            </a:r>
            <a:endParaRPr lang="ru-RU" sz="2000" dirty="0" smtClean="0"/>
          </a:p>
          <a:p>
            <a:r>
              <a:rPr lang="ru-RU" sz="2000" dirty="0" smtClean="0"/>
              <a:t>Карта Междуречье до 6 в до н.э. карта </a:t>
            </a:r>
            <a:r>
              <a:rPr lang="ru-RU" sz="2000" u="sng" dirty="0" smtClean="0">
                <a:hlinkClick r:id="rId3"/>
              </a:rPr>
              <a:t>http://www.domlin.ru/gallery/karta_mehzdurechiya.jpg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Занятия шумеров </a:t>
            </a:r>
            <a:r>
              <a:rPr lang="ru-RU" sz="2000" u="sng" dirty="0" smtClean="0">
                <a:hlinkClick r:id="rId4"/>
              </a:rPr>
              <a:t>http://arhilat.build2.ru/uploads/0010/10/04/1197-1.jpg</a:t>
            </a:r>
            <a:endParaRPr lang="ru-RU" sz="2000" dirty="0" smtClean="0"/>
          </a:p>
          <a:p>
            <a:r>
              <a:rPr lang="ru-RU" sz="2000" dirty="0" smtClean="0"/>
              <a:t>Бог Шамаш </a:t>
            </a:r>
            <a:r>
              <a:rPr lang="ru-RU" sz="2000" u="sng" dirty="0" smtClean="0">
                <a:hlinkClick r:id="rId5"/>
              </a:rPr>
              <a:t>http://img.narodna.pravda.com.ua/images/doc/b/a/ba074-f015813266.jpg</a:t>
            </a:r>
            <a:endParaRPr lang="ru-RU" sz="2000" dirty="0" smtClean="0"/>
          </a:p>
          <a:p>
            <a:r>
              <a:rPr lang="ru-RU" sz="2000" dirty="0" smtClean="0"/>
              <a:t>Богиня Иштар </a:t>
            </a:r>
            <a:r>
              <a:rPr lang="ru-RU" sz="2000" u="sng" dirty="0" smtClean="0">
                <a:hlinkClick r:id="rId6"/>
              </a:rPr>
              <a:t>http://im7-tub-ru.yandex.net/i?id=96410410-34-72&amp;n=21</a:t>
            </a:r>
            <a:endParaRPr lang="ru-RU" sz="2000" dirty="0" smtClean="0"/>
          </a:p>
          <a:p>
            <a:r>
              <a:rPr lang="ru-RU" sz="2000" dirty="0" smtClean="0"/>
              <a:t>Бог Син </a:t>
            </a:r>
            <a:r>
              <a:rPr lang="ru-RU" sz="2000" u="sng" dirty="0" smtClean="0">
                <a:hlinkClick r:id="rId7"/>
              </a:rPr>
              <a:t>http://im0-tub-ru.yandex.net/i?id=642525340-00-72&amp;n=21</a:t>
            </a:r>
            <a:endParaRPr lang="ru-RU" sz="2000" dirty="0" smtClean="0"/>
          </a:p>
          <a:p>
            <a:r>
              <a:rPr lang="ru-RU" sz="2000" dirty="0" smtClean="0"/>
              <a:t>Сбор налогов </a:t>
            </a:r>
            <a:r>
              <a:rPr lang="ru-RU" sz="2000" u="sng" dirty="0" smtClean="0">
                <a:hlinkClick r:id="rId8"/>
              </a:rPr>
              <a:t>http://www.evreimir.com/wp-content/uploads/2012/02/Хорошо-ли-это-для-евреев-.jpg</a:t>
            </a:r>
            <a:endParaRPr lang="ru-RU" sz="2000" dirty="0" smtClean="0"/>
          </a:p>
          <a:p>
            <a:r>
              <a:rPr lang="ru-RU" sz="2000" dirty="0" smtClean="0"/>
              <a:t>Правитель города </a:t>
            </a:r>
            <a:r>
              <a:rPr lang="ru-RU" sz="2000" u="sng" dirty="0" smtClean="0">
                <a:hlinkClick r:id="rId9"/>
              </a:rPr>
              <a:t>http://im8-tub-ru.yandex.net/i?id=72128555-22-72&amp;n=21</a:t>
            </a:r>
            <a:endParaRPr lang="ru-RU" sz="2000" dirty="0" smtClean="0"/>
          </a:p>
          <a:p>
            <a:r>
              <a:rPr lang="ru-RU" sz="2000" dirty="0" smtClean="0"/>
              <a:t>В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1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054694"/>
          </a:xfrm>
          <a:prstGeom prst="rect">
            <a:avLst/>
          </a:prstGeom>
          <a:noFill/>
          <a:ln w="57150">
            <a:solidFill>
              <a:srgbClr val="6C422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604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428604"/>
            <a:ext cx="807249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Религия шумеров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928670"/>
            <a:ext cx="1882290" cy="268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928670"/>
            <a:ext cx="2071702" cy="230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3786190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Шамаш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- бог Солнца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3571876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Син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- бог Луны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1571612"/>
            <a:ext cx="1500198" cy="281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643174" y="4643446"/>
            <a:ext cx="4347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Иштар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- богиня плодородия и любви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214950"/>
            <a:ext cx="64674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КАКОЙ ВЫВОД МОЖНО СДЕЛАТЬ,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ИСХОДЯ ИЗ ЭТОГО?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НАХОДКИ АРХЕОЛОГОВ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статуя царского писца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857884" y="1428736"/>
            <a:ext cx="2218955" cy="4525963"/>
          </a:xfrm>
        </p:spPr>
      </p:pic>
      <p:sp>
        <p:nvSpPr>
          <p:cNvPr id="12" name="Прямоугольник 11"/>
          <p:cNvSpPr/>
          <p:nvPr/>
        </p:nvSpPr>
        <p:spPr>
          <a:xfrm>
            <a:off x="3383822" y="3244334"/>
            <a:ext cx="228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Правитель города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507207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Воины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357562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Сбор налогов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142984"/>
            <a:ext cx="2895592" cy="21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Documents and Settings\Пользователь\Рабочий стол\2qdmzq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3857628"/>
            <a:ext cx="2009315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428760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Клинопись - письмена на глиняных табличках в форме клинообразных значков</a:t>
            </a:r>
            <a:endParaRPr lang="ru-RU" sz="3200" dirty="0"/>
          </a:p>
        </p:txBody>
      </p:sp>
      <p:pic>
        <p:nvPicPr>
          <p:cNvPr id="5" name="Picture 2" descr="C:\files-kr\Задача 25\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3657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ast3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3714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files-kr\Задача 23\стелла хаммурапи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3143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Пользователь\Рабочий стол\книга-табличка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3357586" cy="28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71604" y="714356"/>
            <a:ext cx="6496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Клинопись  - письмо Двуречья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857892"/>
            <a:ext cx="23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Стелла Хаммурапи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000636"/>
            <a:ext cx="2379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Глиняная табличка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hlinkClick r:id="rId2" action="ppaction://hlinkfile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2224088" cy="2500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00438"/>
            <a:ext cx="349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Ворота Иштар. Реконструкция.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Рельефные изразцы с цветной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 глазурью. Около 580г. до н.э.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929066"/>
            <a:ext cx="3261213" cy="2500330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71480"/>
            <a:ext cx="343165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Тема0</Template>
  <TotalTime>419</TotalTime>
  <Words>230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Тема0</vt:lpstr>
      <vt:lpstr> «ДРЕВНЕЕ  ДВУРЕЧЬЕ»</vt:lpstr>
      <vt:lpstr>Презентация PowerPoint</vt:lpstr>
      <vt:lpstr>Презентация PowerPoint</vt:lpstr>
      <vt:lpstr>Презентация PowerPoint</vt:lpstr>
      <vt:lpstr>Религия шумеров</vt:lpstr>
      <vt:lpstr>НАХОДКИ АРХЕОЛОГОВ</vt:lpstr>
      <vt:lpstr>Клинопись - письмена на глиняных табличках в форме клинообразных значков</vt:lpstr>
      <vt:lpstr>Презентация PowerPoint</vt:lpstr>
      <vt:lpstr>Презентация PowerPoint</vt:lpstr>
      <vt:lpstr>Строительство </vt:lpstr>
      <vt:lpstr>Храмы Богов</vt:lpstr>
      <vt:lpstr>Миф о Гильгамеше </vt:lpstr>
      <vt:lpstr>Миф о ПОТОПЕ</vt:lpstr>
      <vt:lpstr>Особенности развития культуры</vt:lpstr>
      <vt:lpstr>Закончи предложения:</vt:lpstr>
      <vt:lpstr>Источники изображений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Западная Азия в древности. Древнее Двуречье </dc:title>
  <dc:creator>Пользователь</dc:creator>
  <cp:lastModifiedBy>Семья</cp:lastModifiedBy>
  <cp:revision>26</cp:revision>
  <dcterms:created xsi:type="dcterms:W3CDTF">2012-11-05T14:04:31Z</dcterms:created>
  <dcterms:modified xsi:type="dcterms:W3CDTF">2013-12-26T17:39:36Z</dcterms:modified>
</cp:coreProperties>
</file>