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4"/>
  </p:notesMasterIdLst>
  <p:sldIdLst>
    <p:sldId id="281" r:id="rId2"/>
    <p:sldId id="261" r:id="rId3"/>
    <p:sldId id="280" r:id="rId4"/>
    <p:sldId id="260" r:id="rId5"/>
    <p:sldId id="259" r:id="rId6"/>
    <p:sldId id="262" r:id="rId7"/>
    <p:sldId id="263" r:id="rId8"/>
    <p:sldId id="277" r:id="rId9"/>
    <p:sldId id="265" r:id="rId10"/>
    <p:sldId id="274" r:id="rId11"/>
    <p:sldId id="25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FFFF00"/>
    <a:srgbClr val="CCCC00"/>
    <a:srgbClr val="0000CC"/>
    <a:srgbClr val="FF0000"/>
    <a:srgbClr val="3366FF"/>
    <a:srgbClr val="F8B046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85" d="100"/>
          <a:sy n="85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B839F-BEAD-4DDD-9484-8EFAF2BA9E7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86E4-37E5-40F3-8CDD-7145B3578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86E4-37E5-40F3-8CDD-7145B35782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44F0-AFD9-4C38-8F1F-4A6D9D81B306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6A2-916A-4672-B551-46D5ABE3A7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5DBCA-1102-4702-A181-1063FDD2A7D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65440" y="0"/>
            <a:ext cx="10225136" cy="6795223"/>
            <a:chOff x="179512" y="116632"/>
            <a:chExt cx="10225136" cy="6795223"/>
          </a:xfrm>
        </p:grpSpPr>
        <p:pic>
          <p:nvPicPr>
            <p:cNvPr id="1027" name="Picture 3" descr="D:\userdata\Ирина\Desktop\1308158840_vbgpaqyx5aszdxf (1).jpe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426654">
              <a:off x="385108" y="1600525"/>
              <a:ext cx="7543256" cy="5311330"/>
            </a:xfrm>
            <a:prstGeom prst="rect">
              <a:avLst/>
            </a:prstGeom>
            <a:noFill/>
            <a:effectLst>
              <a:softEdge rad="635000"/>
            </a:effectLst>
            <a:scene3d>
              <a:camera prst="perspectiveBelow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9512" y="116632"/>
              <a:ext cx="1022513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My </a:t>
              </a:r>
              <a:r>
                <a:rPr lang="en-US" sz="5400" b="1" dirty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Dream </a:t>
              </a:r>
              <a:r>
                <a:rPr lang="en-US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House  </a:t>
              </a:r>
              <a:r>
                <a:rPr lang="en-US" sz="5400" b="1" dirty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5400" b="1" dirty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5400" b="1" dirty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My </a:t>
              </a:r>
              <a:r>
                <a:rPr lang="en-US" sz="5400" b="1" dirty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Dream </a:t>
              </a:r>
              <a:r>
                <a:rPr lang="en-US" sz="5400" b="1" dirty="0" smtClean="0">
                  <a:ln w="11430"/>
                  <a:solidFill>
                    <a:srgbClr val="FF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Room</a:t>
              </a:r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1560" y="5991893"/>
              <a:ext cx="25103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Санкт-Петербург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20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69080" y="4716988"/>
              <a:ext cx="30243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Журавлева 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И.Ю.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школа </a:t>
              </a: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№596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Приморского района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2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userdata\Ирина\Desktop\1253646645_1253609290_japanese_room_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4057" y="2578529"/>
            <a:ext cx="4389768" cy="3816331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0529" y="534132"/>
            <a:ext cx="338458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Dream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</a:t>
            </a:r>
            <a:r>
              <a:rPr lang="en-US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6419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Dream </a:t>
            </a:r>
          </a:p>
          <a:p>
            <a:pPr lvl="0" algn="ctr"/>
            <a:r>
              <a:rPr lang="en-US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</a:t>
            </a:r>
            <a:endParaRPr lang="ru-RU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" y="260648"/>
            <a:ext cx="43465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980728" y="836712"/>
            <a:ext cx="10145150" cy="4867183"/>
            <a:chOff x="-2052736" y="829815"/>
            <a:chExt cx="10145150" cy="4867183"/>
          </a:xfrm>
        </p:grpSpPr>
        <p:pic>
          <p:nvPicPr>
            <p:cNvPr id="1026" name="Picture 2" descr="D:\userdata\Ирина\Desktop\roo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829815"/>
              <a:ext cx="3448406" cy="486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52736" y="1189855"/>
              <a:ext cx="648072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54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My     </a:t>
              </a:r>
              <a:br>
                <a:rPr lang="en-US" sz="54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</a:br>
              <a:r>
                <a:rPr lang="en-US" sz="5400" b="1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         </a:t>
              </a:r>
              <a:r>
                <a:rPr lang="en-US" sz="54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Project</a:t>
              </a:r>
            </a:p>
            <a:p>
              <a:pPr lvl="0" algn="ctr"/>
              <a:r>
                <a:rPr lang="en-US" sz="5400" b="1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                  </a:t>
              </a:r>
              <a:r>
                <a:rPr lang="en-US" sz="54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Work:</a:t>
              </a:r>
              <a:endParaRPr lang="ru-RU" sz="5400" b="1" u="sng" dirty="0">
                <a:ln w="11430"/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7764" y="188640"/>
            <a:ext cx="8284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place like home.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4420" y="2880511"/>
            <a:ext cx="5444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Home, sweet home.</a:t>
            </a:r>
            <a:endParaRPr lang="ru-RU" sz="4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916832"/>
            <a:ext cx="6501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East or West, home is best.</a:t>
            </a:r>
            <a:endParaRPr lang="ru-RU" sz="4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userdata\Ирина\Documents\фото школа\уроки\Scan001, January 28, 201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268409"/>
            <a:ext cx="4556715" cy="21313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366765"/>
            <a:ext cx="5017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My home is my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castle.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53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048" y="83671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[ w]    </a:t>
            </a: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-  wall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</a:rPr>
              <a:t>wardrobe, </a:t>
            </a:r>
            <a:r>
              <a:rPr lang="en-US" sz="3200" b="1" dirty="0">
                <a:solidFill>
                  <a:srgbClr val="002060"/>
                </a:solidFill>
              </a:rPr>
              <a:t>window, </a:t>
            </a:r>
            <a:r>
              <a:rPr lang="en-US" sz="3200" b="1" dirty="0" smtClean="0">
                <a:solidFill>
                  <a:srgbClr val="002060"/>
                </a:solidFill>
              </a:rPr>
              <a:t>what </a:t>
            </a:r>
          </a:p>
          <a:p>
            <a:r>
              <a:rPr lang="en-US" sz="3200" b="1" dirty="0" smtClean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[ ʧ ]     </a:t>
            </a:r>
            <a:r>
              <a:rPr lang="en-US" sz="3200" b="1" dirty="0" smtClean="0">
                <a:solidFill>
                  <a:srgbClr val="002060"/>
                </a:solidFill>
              </a:rPr>
              <a:t>-  </a:t>
            </a:r>
            <a:r>
              <a:rPr lang="en-US" sz="3200" b="1" dirty="0">
                <a:solidFill>
                  <a:srgbClr val="002060"/>
                </a:solidFill>
              </a:rPr>
              <a:t>chair, armchair, picture, kitchen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[ t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]</a:t>
            </a:r>
            <a:r>
              <a:rPr lang="en-US" sz="3200" b="1" dirty="0" smtClean="0">
                <a:solidFill>
                  <a:srgbClr val="66FFFF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3200" b="1" dirty="0" smtClean="0">
                <a:solidFill>
                  <a:srgbClr val="002060"/>
                </a:solidFill>
              </a:rPr>
              <a:t>-  </a:t>
            </a:r>
            <a:r>
              <a:rPr lang="en-US" sz="3200" b="1" dirty="0">
                <a:solidFill>
                  <a:srgbClr val="002060"/>
                </a:solidFill>
              </a:rPr>
              <a:t>table, carpet, curtain, </a:t>
            </a:r>
            <a:r>
              <a:rPr lang="en-US" sz="3200" b="1" dirty="0" smtClean="0">
                <a:solidFill>
                  <a:srgbClr val="002060"/>
                </a:solidFill>
              </a:rPr>
              <a:t>poster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[ d ]     </a:t>
            </a:r>
            <a:r>
              <a:rPr lang="en-US" sz="3200" b="1" dirty="0" smtClean="0">
                <a:solidFill>
                  <a:srgbClr val="002060"/>
                </a:solidFill>
              </a:rPr>
              <a:t>-  </a:t>
            </a:r>
            <a:r>
              <a:rPr lang="en-US" sz="3200" b="1" dirty="0">
                <a:solidFill>
                  <a:srgbClr val="002060"/>
                </a:solidFill>
              </a:rPr>
              <a:t>dream, desk, do, does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[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ð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]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-  this</a:t>
            </a:r>
            <a:r>
              <a:rPr lang="en-US" sz="3200" b="1" dirty="0">
                <a:solidFill>
                  <a:srgbClr val="002060"/>
                </a:solidFill>
              </a:rPr>
              <a:t>, that, there is, there are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[ 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θ</a:t>
            </a: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]     </a:t>
            </a:r>
            <a:r>
              <a:rPr lang="en-US" sz="3200" b="1" dirty="0" smtClean="0">
                <a:solidFill>
                  <a:srgbClr val="002060"/>
                </a:solidFill>
              </a:rPr>
              <a:t>-  </a:t>
            </a:r>
            <a:r>
              <a:rPr lang="en-US" sz="3200" b="1" dirty="0">
                <a:solidFill>
                  <a:srgbClr val="002060"/>
                </a:solidFill>
              </a:rPr>
              <a:t>bath, bathroom, thank, things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en-US" sz="3600" dirty="0"/>
              <a:t> </a:t>
            </a:r>
            <a:endParaRPr lang="ru-RU" sz="3600" dirty="0"/>
          </a:p>
        </p:txBody>
      </p:sp>
      <p:pic>
        <p:nvPicPr>
          <p:cNvPr id="8194" name="Picture 2" descr="D:\userdata\Ирина\Desktop\1215549297_house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1503"/>
            <a:ext cx="7339361" cy="24764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945" y="1536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260648" y="962145"/>
            <a:ext cx="9868073" cy="4858949"/>
            <a:chOff x="-1887659" y="288529"/>
            <a:chExt cx="9868073" cy="48589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521053" y="288529"/>
              <a:ext cx="3459361" cy="4858949"/>
              <a:chOff x="4499992" y="288529"/>
              <a:chExt cx="3459361" cy="485894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288529"/>
                <a:ext cx="3459361" cy="244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2730641"/>
                <a:ext cx="3459361" cy="2416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-1887659" y="576561"/>
              <a:ext cx="576064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60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My </a:t>
              </a:r>
              <a:r>
                <a:rPr lang="en-US" sz="6000" b="1" u="sng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   </a:t>
              </a:r>
              <a:br>
                <a:rPr lang="en-US" sz="6000" b="1" u="sng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</a:br>
              <a:r>
                <a:rPr lang="en-US" sz="6000" b="1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         </a:t>
              </a:r>
              <a:r>
                <a:rPr lang="en-US" sz="6000" b="1" u="sng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Project</a:t>
              </a:r>
              <a:endParaRPr lang="en-US" sz="6000" b="1" u="sng" dirty="0">
                <a:ln w="11430"/>
                <a:solidFill>
                  <a:srgbClr val="FF0000"/>
                </a:solidFill>
                <a:latin typeface="Script MT Bold" pitchFamily="66" charset="0"/>
              </a:endParaRPr>
            </a:p>
            <a:p>
              <a:pPr lvl="0" algn="ctr"/>
              <a:r>
                <a:rPr lang="en-US" sz="6000" b="1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</a:t>
              </a:r>
              <a:r>
                <a:rPr lang="en-US" sz="6000" b="1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                  </a:t>
              </a:r>
              <a:r>
                <a:rPr lang="en-US" sz="6000" b="1" u="sng" dirty="0" smtClean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Work</a:t>
              </a:r>
              <a:r>
                <a:rPr lang="en-US" sz="6000" b="1" u="sng" dirty="0">
                  <a:ln w="11430"/>
                  <a:solidFill>
                    <a:srgbClr val="FF0000"/>
                  </a:solidFill>
                  <a:latin typeface="Script MT Bold" pitchFamily="66" charset="0"/>
                </a:rPr>
                <a:t>:</a:t>
              </a:r>
              <a:endParaRPr lang="ru-RU" sz="6000" b="1" u="sng" dirty="0">
                <a:ln w="11430"/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3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54" y="836712"/>
            <a:ext cx="5064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sing a song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18594"/>
            <a:ext cx="7632848" cy="5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:\userdata\Ирина\Desktop\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4" y="1773064"/>
            <a:ext cx="2788695" cy="3985531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781" y="1772816"/>
            <a:ext cx="368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“Copy me”</a:t>
            </a:r>
            <a:r>
              <a:rPr lang="en-US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212975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Hands up!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Hands down!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Stamp your feet!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Nod your head!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Dance together!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293" y="4221088"/>
            <a:ext cx="3672409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Dream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5216" y="606774"/>
            <a:ext cx="354878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cap="none" spc="0" dirty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Dream </a:t>
            </a:r>
          </a:p>
          <a:p>
            <a:pPr lvl="0" algn="ctr"/>
            <a:r>
              <a:rPr lang="en-US" sz="5400" b="1" cap="none" spc="0" dirty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7200" b="1" cap="none" spc="0" dirty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cap="none" spc="0" dirty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</a:t>
            </a:r>
            <a:endParaRPr lang="ru-RU" sz="5400" b="1" cap="none" spc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userdata\Ирина\Desktop\1308158840_vbgpaqyx5aszdxf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9308" y="2852936"/>
            <a:ext cx="4813132" cy="36098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" y="606774"/>
            <a:ext cx="53498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data\Ирина\Desktop\дом-мечты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274" y="-171400"/>
            <a:ext cx="4016262" cy="36345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276872"/>
            <a:ext cx="9217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are lucky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are lucky to have a house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are lucky to have a big house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are lucky to have a big yellow house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are lucky to have a big yellow house with a garden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are lucky to have a big yellow house with a beautiful garden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are lucky to have a big yellow house with a beautiful garden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small island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my dream world we are lucky to have a big yellow house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garden on a small island.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648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as quickly as you can.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868553"/>
            <a:ext cx="69665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Great,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ugly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interesting, good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Nice, clean, beautiful,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messy</a:t>
            </a: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light, fantastic, tidy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pretty,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light</a:t>
            </a:r>
          </a:p>
          <a:p>
            <a:endParaRPr lang="en-US" sz="3600" dirty="0"/>
          </a:p>
        </p:txBody>
      </p:sp>
      <p:pic>
        <p:nvPicPr>
          <p:cNvPr id="1026" name="Picture 2" descr="D:\userdata\Ирина\Desktop\construct_0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8279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427" y="1340767"/>
            <a:ext cx="43626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and find the word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line which cannot be used.</a:t>
            </a:r>
            <a:b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Cross it out.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855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  is  Andy Johnson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I’m from (1-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USA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 to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dream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dream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on an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island.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live in a big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is a nice orange (5-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around the house with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(6-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swimming-pool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for children. Also there are a lot of animals  in my garden.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(7 -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rooms in my dream house: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(8-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living room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children’s rooms for my brother and me,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bedrooms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parents and guests,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bathrooms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(10-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dining room .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is a big room like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cinema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children can watch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films.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think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(11-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dreams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fantastic.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7339"/>
            <a:ext cx="411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write down the missing words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147"/>
            <a:ext cx="3090986" cy="231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37237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Put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words in right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way.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785110" cy="50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2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782</TotalTime>
  <Words>305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80</cp:revision>
  <dcterms:created xsi:type="dcterms:W3CDTF">2011-10-20T18:19:34Z</dcterms:created>
  <dcterms:modified xsi:type="dcterms:W3CDTF">2011-11-08T21:14:28Z</dcterms:modified>
</cp:coreProperties>
</file>