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989A5E-0F52-43BC-B393-6078E67737C3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04DAB0-D39A-4A35-8A4A-57AA9F997F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015" y="5013176"/>
            <a:ext cx="5637010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>
                <a:latin typeface="Mistral" pitchFamily="66" charset="0"/>
              </a:rPr>
              <a:t>История Древнего мира, 5 </a:t>
            </a:r>
            <a:r>
              <a:rPr lang="ru-RU" sz="4000" dirty="0" err="1" smtClean="0">
                <a:latin typeface="Mistral" pitchFamily="66" charset="0"/>
              </a:rPr>
              <a:t>кл</a:t>
            </a:r>
            <a:r>
              <a:rPr lang="ru-RU" sz="4000" dirty="0" smtClean="0">
                <a:latin typeface="Mistral" pitchFamily="66" charset="0"/>
              </a:rPr>
              <a:t>.</a:t>
            </a:r>
          </a:p>
          <a:p>
            <a:pPr algn="ctr"/>
            <a:r>
              <a:rPr lang="ru-RU" sz="4000" dirty="0" smtClean="0">
                <a:latin typeface="Mistral" pitchFamily="66" charset="0"/>
              </a:rPr>
              <a:t>Опрос д/з</a:t>
            </a:r>
            <a:endParaRPr lang="ru-RU" sz="4000" dirty="0">
              <a:latin typeface="Mistral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5112568" cy="1793167"/>
          </a:xfrm>
        </p:spPr>
        <p:txBody>
          <a:bodyPr/>
          <a:lstStyle/>
          <a:p>
            <a:r>
              <a:rPr lang="ru-RU" dirty="0" smtClean="0"/>
              <a:t>Гомер </a:t>
            </a:r>
            <a:br>
              <a:rPr lang="ru-RU" dirty="0" smtClean="0"/>
            </a:br>
            <a:r>
              <a:rPr lang="ru-RU" dirty="0" smtClean="0"/>
              <a:t>«Илиада»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и </a:t>
            </a:r>
            <a:br>
              <a:rPr lang="ru-RU" dirty="0" smtClean="0"/>
            </a:br>
            <a:r>
              <a:rPr lang="ru-RU" dirty="0" smtClean="0"/>
              <a:t>«Одиссея»</a:t>
            </a:r>
            <a:endParaRPr lang="ru-RU" dirty="0"/>
          </a:p>
        </p:txBody>
      </p:sp>
      <p:pic>
        <p:nvPicPr>
          <p:cNvPr id="4" name="Рисунок 3" descr="C:\Users\Елена\Desktop\Индия\гомер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" b="100000" l="640" r="97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71875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1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143000"/>
          </a:xfrm>
        </p:spPr>
        <p:txBody>
          <a:bodyPr/>
          <a:lstStyle/>
          <a:p>
            <a:pPr algn="l"/>
            <a:r>
              <a:rPr lang="ru-RU" sz="3600" dirty="0" err="1" smtClean="0"/>
              <a:t>Гектор,Андромаха,Ахиллес,Патрокл</a:t>
            </a:r>
            <a:r>
              <a:rPr lang="ru-RU" sz="3600" dirty="0" smtClean="0"/>
              <a:t>?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1026" name="Picture 2" descr="C:\Users\Елена\Desktop\Индия\гектор и андромаха перед Ахилле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554588" cy="36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530896" y="1412776"/>
            <a:ext cx="944488" cy="1935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9592" y="1412776"/>
            <a:ext cx="1575792" cy="1287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076056" y="1301977"/>
            <a:ext cx="430526" cy="1248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Елена\Desktop\Индия\патрок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5"/>
          <a:stretch/>
        </p:blipFill>
        <p:spPr bwMode="auto">
          <a:xfrm>
            <a:off x="6165491" y="2595059"/>
            <a:ext cx="2703412" cy="20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7957019" y="1401477"/>
            <a:ext cx="215381" cy="2315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15" y="548680"/>
            <a:ext cx="9166515" cy="1143000"/>
          </a:xfrm>
        </p:spPr>
        <p:txBody>
          <a:bodyPr/>
          <a:lstStyle/>
          <a:p>
            <a:pPr algn="l"/>
            <a:r>
              <a:rPr lang="ru-RU" sz="3600" dirty="0" err="1" smtClean="0"/>
              <a:t>Одиссей,Навсикая,Алкиной,Демодок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2050" name="Picture 2" descr="C:\Users\Елена\Desktop\Индия\алкиной навсикая родмиссе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845"/>
            <a:ext cx="4607056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843808" y="1383668"/>
            <a:ext cx="360040" cy="2333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187624" y="1386069"/>
            <a:ext cx="720080" cy="2186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923928" y="1383668"/>
            <a:ext cx="1152128" cy="2333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 descr="C:\Users\Елена\Desktop\Индия\демодо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0"/>
          <a:stretch/>
        </p:blipFill>
        <p:spPr bwMode="auto">
          <a:xfrm>
            <a:off x="5551714" y="2780928"/>
            <a:ext cx="3012128" cy="32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7452320" y="1386069"/>
            <a:ext cx="360040" cy="1898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2967"/>
            <a:ext cx="8424936" cy="1143000"/>
          </a:xfrm>
        </p:spPr>
        <p:txBody>
          <a:bodyPr/>
          <a:lstStyle/>
          <a:p>
            <a:pPr algn="l"/>
            <a:r>
              <a:rPr lang="ru-RU" dirty="0"/>
              <a:t>ц</a:t>
            </a:r>
            <a:r>
              <a:rPr lang="ru-RU" dirty="0" smtClean="0"/>
              <a:t>иклоп,      сирены</a:t>
            </a:r>
            <a:r>
              <a:rPr lang="ru-RU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Елена\Desktop\Индия\циклоп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4382"/>
            <a:ext cx="3769803" cy="43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Индия\sir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661996" cy="28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Индия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6222" r="5893" b="5760"/>
          <a:stretch/>
        </p:blipFill>
        <p:spPr bwMode="auto">
          <a:xfrm>
            <a:off x="5900012" y="1340768"/>
            <a:ext cx="2829928" cy="21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573018" y="1315886"/>
            <a:ext cx="118662" cy="1825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1355102"/>
            <a:ext cx="1440160" cy="561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88024" y="1315886"/>
            <a:ext cx="216024" cy="2689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Сцилла, Харибда?</a:t>
            </a:r>
            <a:endParaRPr lang="ru-RU" dirty="0"/>
          </a:p>
        </p:txBody>
      </p:sp>
      <p:pic>
        <p:nvPicPr>
          <p:cNvPr id="4098" name="Picture 2" descr="C:\Users\Елена\Desktop\Индия\scilla_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9"/>
            <a:ext cx="3969948" cy="29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Индия\хариб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98148"/>
            <a:ext cx="3925044" cy="30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915816" y="1315886"/>
            <a:ext cx="144016" cy="1249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1315886"/>
            <a:ext cx="59331" cy="1249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ru-RU" dirty="0" smtClean="0"/>
              <a:t>Пенелопа, </a:t>
            </a:r>
            <a:r>
              <a:rPr lang="ru-RU" dirty="0" err="1" smtClean="0"/>
              <a:t>Телемак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3" name="Picture 3" descr="C:\Users\Елена\Desktop\Индия\телемак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/>
          <a:stretch/>
        </p:blipFill>
        <p:spPr bwMode="auto">
          <a:xfrm>
            <a:off x="5220072" y="3035515"/>
            <a:ext cx="373960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Индия\пенелопа и жених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/>
          <a:stretch/>
        </p:blipFill>
        <p:spPr bwMode="auto">
          <a:xfrm>
            <a:off x="1403648" y="2998037"/>
            <a:ext cx="3777063" cy="35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555776" y="1460711"/>
            <a:ext cx="360040" cy="2040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588224" y="1476027"/>
            <a:ext cx="118662" cy="2024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Елена\Desktop\Индия\пенелоп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7536"/>
          <a:stretch/>
        </p:blipFill>
        <p:spPr bwMode="auto">
          <a:xfrm>
            <a:off x="95069" y="1628800"/>
            <a:ext cx="1596611" cy="28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403648" y="1476027"/>
            <a:ext cx="1512169" cy="512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26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Гомер  «Илиада»        и  «Одиссея»</vt:lpstr>
      <vt:lpstr>Гектор,Андромаха,Ахиллес,Патрокл? </vt:lpstr>
      <vt:lpstr>Одиссей,Навсикая,Алкиной,Демодок?</vt:lpstr>
      <vt:lpstr>циклоп,      сирены? </vt:lpstr>
      <vt:lpstr>Сцилла, Харибда?</vt:lpstr>
      <vt:lpstr>Пенелопа, Телемак?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Гомер  «Илиада» и «Одиссея»</dc:title>
  <dc:creator>Елена</dc:creator>
  <cp:lastModifiedBy>Елена</cp:lastModifiedBy>
  <cp:revision>5</cp:revision>
  <dcterms:created xsi:type="dcterms:W3CDTF">2013-01-20T09:59:39Z</dcterms:created>
  <dcterms:modified xsi:type="dcterms:W3CDTF">2013-01-20T10:40:39Z</dcterms:modified>
</cp:coreProperties>
</file>