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89DF8-4134-4BBE-9481-54492E7C8BDF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81EAF-5A98-4B7D-A49D-6820459EE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3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FA64C97-349A-48CA-9177-30AD93B729E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E862DFF-911C-467D-BFFC-93E2800D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C97-349A-48CA-9177-30AD93B729E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2DFF-911C-467D-BFFC-93E2800D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C97-349A-48CA-9177-30AD93B729E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2DFF-911C-467D-BFFC-93E2800D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C97-349A-48CA-9177-30AD93B729E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2DFF-911C-467D-BFFC-93E2800D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C97-349A-48CA-9177-30AD93B729E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2DFF-911C-467D-BFFC-93E2800D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C97-349A-48CA-9177-30AD93B729E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2DFF-911C-467D-BFFC-93E2800DB40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C97-349A-48CA-9177-30AD93B729E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2DFF-911C-467D-BFFC-93E2800DB40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C97-349A-48CA-9177-30AD93B729E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2DFF-911C-467D-BFFC-93E2800D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4C97-349A-48CA-9177-30AD93B729E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62DFF-911C-467D-BFFC-93E2800D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FA64C97-349A-48CA-9177-30AD93B729E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E862DFF-911C-467D-BFFC-93E2800D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FA64C97-349A-48CA-9177-30AD93B729E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E862DFF-911C-467D-BFFC-93E2800D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FA64C97-349A-48CA-9177-30AD93B729E9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E862DFF-911C-467D-BFFC-93E2800DB4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573016"/>
            <a:ext cx="6858000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Таблицы. </a:t>
            </a:r>
            <a:br>
              <a:rPr lang="ru-RU" dirty="0" smtClean="0"/>
            </a:br>
            <a:r>
              <a:rPr lang="ru-RU" dirty="0" smtClean="0"/>
              <a:t>Вставка в документ таблицы, ее форматирование и заполнение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61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72816"/>
            <a:ext cx="3456385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Для описания ряда объектов, обладающих одинаковыми наборами свойств, наиболее часто используются таблицы.</a:t>
            </a: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988" y="1844824"/>
            <a:ext cx="377236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6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Создание таблиц в </a:t>
            </a:r>
            <a:r>
              <a:rPr lang="en-US" sz="3200" dirty="0" smtClean="0"/>
              <a:t>MS Word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844824"/>
            <a:ext cx="5989280" cy="3014149"/>
          </a:xfrm>
        </p:spPr>
        <p:txBody>
          <a:bodyPr>
            <a:normAutofit/>
          </a:bodyPr>
          <a:lstStyle/>
          <a:p>
            <a:r>
              <a:rPr lang="ru-RU" dirty="0" smtClean="0"/>
              <a:t>Таблица состоит из строк и столбцов ячеек, которые могут содержать цифры, текст, рисунки и используются для упорядочения и представления данных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919" y="3858419"/>
            <a:ext cx="5600377" cy="1935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1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4023467" y="736569"/>
            <a:ext cx="4036801" cy="74655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Компоненты таблицы</a:t>
            </a:r>
            <a:endParaRPr lang="ru-RU" sz="2800" b="1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24" y="2690220"/>
            <a:ext cx="7021512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Скругленная прямоугольная выноска 6"/>
          <p:cNvSpPr/>
          <p:nvPr/>
        </p:nvSpPr>
        <p:spPr>
          <a:xfrm>
            <a:off x="5652120" y="1564134"/>
            <a:ext cx="2016224" cy="1485203"/>
          </a:xfrm>
          <a:custGeom>
            <a:avLst/>
            <a:gdLst>
              <a:gd name="connsiteX0" fmla="*/ 0 w 1656184"/>
              <a:gd name="connsiteY0" fmla="*/ 72009 h 432048"/>
              <a:gd name="connsiteX1" fmla="*/ 72009 w 1656184"/>
              <a:gd name="connsiteY1" fmla="*/ 0 h 432048"/>
              <a:gd name="connsiteX2" fmla="*/ 276031 w 1656184"/>
              <a:gd name="connsiteY2" fmla="*/ 0 h 432048"/>
              <a:gd name="connsiteX3" fmla="*/ 276031 w 1656184"/>
              <a:gd name="connsiteY3" fmla="*/ 0 h 432048"/>
              <a:gd name="connsiteX4" fmla="*/ 690077 w 1656184"/>
              <a:gd name="connsiteY4" fmla="*/ 0 h 432048"/>
              <a:gd name="connsiteX5" fmla="*/ 1584175 w 1656184"/>
              <a:gd name="connsiteY5" fmla="*/ 0 h 432048"/>
              <a:gd name="connsiteX6" fmla="*/ 1656184 w 1656184"/>
              <a:gd name="connsiteY6" fmla="*/ 72009 h 432048"/>
              <a:gd name="connsiteX7" fmla="*/ 1656184 w 1656184"/>
              <a:gd name="connsiteY7" fmla="*/ 252028 h 432048"/>
              <a:gd name="connsiteX8" fmla="*/ 1656184 w 1656184"/>
              <a:gd name="connsiteY8" fmla="*/ 252028 h 432048"/>
              <a:gd name="connsiteX9" fmla="*/ 1656184 w 1656184"/>
              <a:gd name="connsiteY9" fmla="*/ 360040 h 432048"/>
              <a:gd name="connsiteX10" fmla="*/ 1656184 w 1656184"/>
              <a:gd name="connsiteY10" fmla="*/ 360039 h 432048"/>
              <a:gd name="connsiteX11" fmla="*/ 1584175 w 1656184"/>
              <a:gd name="connsiteY11" fmla="*/ 432048 h 432048"/>
              <a:gd name="connsiteX12" fmla="*/ 690077 w 1656184"/>
              <a:gd name="connsiteY12" fmla="*/ 432048 h 432048"/>
              <a:gd name="connsiteX13" fmla="*/ 483059 w 1656184"/>
              <a:gd name="connsiteY13" fmla="*/ 486054 h 432048"/>
              <a:gd name="connsiteX14" fmla="*/ 276031 w 1656184"/>
              <a:gd name="connsiteY14" fmla="*/ 432048 h 432048"/>
              <a:gd name="connsiteX15" fmla="*/ 72009 w 1656184"/>
              <a:gd name="connsiteY15" fmla="*/ 432048 h 432048"/>
              <a:gd name="connsiteX16" fmla="*/ 0 w 1656184"/>
              <a:gd name="connsiteY16" fmla="*/ 360039 h 432048"/>
              <a:gd name="connsiteX17" fmla="*/ 0 w 1656184"/>
              <a:gd name="connsiteY17" fmla="*/ 360040 h 432048"/>
              <a:gd name="connsiteX18" fmla="*/ 0 w 1656184"/>
              <a:gd name="connsiteY18" fmla="*/ 252028 h 432048"/>
              <a:gd name="connsiteX19" fmla="*/ 0 w 1656184"/>
              <a:gd name="connsiteY19" fmla="*/ 252028 h 432048"/>
              <a:gd name="connsiteX20" fmla="*/ 0 w 1656184"/>
              <a:gd name="connsiteY20" fmla="*/ 72009 h 432048"/>
              <a:gd name="connsiteX0" fmla="*/ 0 w 1656184"/>
              <a:gd name="connsiteY0" fmla="*/ 72009 h 970963"/>
              <a:gd name="connsiteX1" fmla="*/ 72009 w 1656184"/>
              <a:gd name="connsiteY1" fmla="*/ 0 h 970963"/>
              <a:gd name="connsiteX2" fmla="*/ 276031 w 1656184"/>
              <a:gd name="connsiteY2" fmla="*/ 0 h 970963"/>
              <a:gd name="connsiteX3" fmla="*/ 276031 w 1656184"/>
              <a:gd name="connsiteY3" fmla="*/ 0 h 970963"/>
              <a:gd name="connsiteX4" fmla="*/ 690077 w 1656184"/>
              <a:gd name="connsiteY4" fmla="*/ 0 h 970963"/>
              <a:gd name="connsiteX5" fmla="*/ 1584175 w 1656184"/>
              <a:gd name="connsiteY5" fmla="*/ 0 h 970963"/>
              <a:gd name="connsiteX6" fmla="*/ 1656184 w 1656184"/>
              <a:gd name="connsiteY6" fmla="*/ 72009 h 970963"/>
              <a:gd name="connsiteX7" fmla="*/ 1656184 w 1656184"/>
              <a:gd name="connsiteY7" fmla="*/ 252028 h 970963"/>
              <a:gd name="connsiteX8" fmla="*/ 1656184 w 1656184"/>
              <a:gd name="connsiteY8" fmla="*/ 252028 h 970963"/>
              <a:gd name="connsiteX9" fmla="*/ 1656184 w 1656184"/>
              <a:gd name="connsiteY9" fmla="*/ 360040 h 970963"/>
              <a:gd name="connsiteX10" fmla="*/ 1656184 w 1656184"/>
              <a:gd name="connsiteY10" fmla="*/ 360039 h 970963"/>
              <a:gd name="connsiteX11" fmla="*/ 1584175 w 1656184"/>
              <a:gd name="connsiteY11" fmla="*/ 432048 h 970963"/>
              <a:gd name="connsiteX12" fmla="*/ 690077 w 1656184"/>
              <a:gd name="connsiteY12" fmla="*/ 432048 h 970963"/>
              <a:gd name="connsiteX13" fmla="*/ 372222 w 1656184"/>
              <a:gd name="connsiteY13" fmla="*/ 970963 h 970963"/>
              <a:gd name="connsiteX14" fmla="*/ 276031 w 1656184"/>
              <a:gd name="connsiteY14" fmla="*/ 432048 h 970963"/>
              <a:gd name="connsiteX15" fmla="*/ 72009 w 1656184"/>
              <a:gd name="connsiteY15" fmla="*/ 432048 h 970963"/>
              <a:gd name="connsiteX16" fmla="*/ 0 w 1656184"/>
              <a:gd name="connsiteY16" fmla="*/ 360039 h 970963"/>
              <a:gd name="connsiteX17" fmla="*/ 0 w 1656184"/>
              <a:gd name="connsiteY17" fmla="*/ 360040 h 970963"/>
              <a:gd name="connsiteX18" fmla="*/ 0 w 1656184"/>
              <a:gd name="connsiteY18" fmla="*/ 252028 h 970963"/>
              <a:gd name="connsiteX19" fmla="*/ 0 w 1656184"/>
              <a:gd name="connsiteY19" fmla="*/ 252028 h 970963"/>
              <a:gd name="connsiteX20" fmla="*/ 0 w 1656184"/>
              <a:gd name="connsiteY20" fmla="*/ 72009 h 97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56184" h="970963">
                <a:moveTo>
                  <a:pt x="0" y="72009"/>
                </a:moveTo>
                <a:cubicBezTo>
                  <a:pt x="0" y="32240"/>
                  <a:pt x="32240" y="0"/>
                  <a:pt x="72009" y="0"/>
                </a:cubicBezTo>
                <a:lnTo>
                  <a:pt x="276031" y="0"/>
                </a:lnTo>
                <a:lnTo>
                  <a:pt x="276031" y="0"/>
                </a:lnTo>
                <a:lnTo>
                  <a:pt x="690077" y="0"/>
                </a:lnTo>
                <a:lnTo>
                  <a:pt x="1584175" y="0"/>
                </a:lnTo>
                <a:cubicBezTo>
                  <a:pt x="1623944" y="0"/>
                  <a:pt x="1656184" y="32240"/>
                  <a:pt x="1656184" y="72009"/>
                </a:cubicBezTo>
                <a:lnTo>
                  <a:pt x="1656184" y="252028"/>
                </a:lnTo>
                <a:lnTo>
                  <a:pt x="1656184" y="252028"/>
                </a:lnTo>
                <a:lnTo>
                  <a:pt x="1656184" y="360040"/>
                </a:lnTo>
                <a:lnTo>
                  <a:pt x="1656184" y="360039"/>
                </a:lnTo>
                <a:cubicBezTo>
                  <a:pt x="1656184" y="399808"/>
                  <a:pt x="1623944" y="432048"/>
                  <a:pt x="1584175" y="432048"/>
                </a:cubicBezTo>
                <a:lnTo>
                  <a:pt x="690077" y="432048"/>
                </a:lnTo>
                <a:lnTo>
                  <a:pt x="372222" y="970963"/>
                </a:lnTo>
                <a:lnTo>
                  <a:pt x="276031" y="432048"/>
                </a:lnTo>
                <a:lnTo>
                  <a:pt x="72009" y="432048"/>
                </a:lnTo>
                <a:cubicBezTo>
                  <a:pt x="32240" y="432048"/>
                  <a:pt x="0" y="399808"/>
                  <a:pt x="0" y="360039"/>
                </a:cubicBezTo>
                <a:lnTo>
                  <a:pt x="0" y="360040"/>
                </a:lnTo>
                <a:lnTo>
                  <a:pt x="0" y="252028"/>
                </a:lnTo>
                <a:lnTo>
                  <a:pt x="0" y="252028"/>
                </a:lnTo>
                <a:lnTo>
                  <a:pt x="0" y="72009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2000">
                <a:schemeClr val="accent1">
                  <a:tint val="44500"/>
                  <a:satMod val="160000"/>
                  <a:lumMod val="0"/>
                  <a:lumOff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17728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Столбец </a:t>
            </a:r>
            <a:endParaRPr lang="ru-RU" dirty="0"/>
          </a:p>
        </p:txBody>
      </p:sp>
      <p:sp>
        <p:nvSpPr>
          <p:cNvPr id="18" name="Скругленная прямоугольная выноска 6"/>
          <p:cNvSpPr/>
          <p:nvPr/>
        </p:nvSpPr>
        <p:spPr>
          <a:xfrm rot="10800000">
            <a:off x="1691690" y="4545377"/>
            <a:ext cx="2016224" cy="1485203"/>
          </a:xfrm>
          <a:custGeom>
            <a:avLst/>
            <a:gdLst>
              <a:gd name="connsiteX0" fmla="*/ 0 w 1656184"/>
              <a:gd name="connsiteY0" fmla="*/ 72009 h 432048"/>
              <a:gd name="connsiteX1" fmla="*/ 72009 w 1656184"/>
              <a:gd name="connsiteY1" fmla="*/ 0 h 432048"/>
              <a:gd name="connsiteX2" fmla="*/ 276031 w 1656184"/>
              <a:gd name="connsiteY2" fmla="*/ 0 h 432048"/>
              <a:gd name="connsiteX3" fmla="*/ 276031 w 1656184"/>
              <a:gd name="connsiteY3" fmla="*/ 0 h 432048"/>
              <a:gd name="connsiteX4" fmla="*/ 690077 w 1656184"/>
              <a:gd name="connsiteY4" fmla="*/ 0 h 432048"/>
              <a:gd name="connsiteX5" fmla="*/ 1584175 w 1656184"/>
              <a:gd name="connsiteY5" fmla="*/ 0 h 432048"/>
              <a:gd name="connsiteX6" fmla="*/ 1656184 w 1656184"/>
              <a:gd name="connsiteY6" fmla="*/ 72009 h 432048"/>
              <a:gd name="connsiteX7" fmla="*/ 1656184 w 1656184"/>
              <a:gd name="connsiteY7" fmla="*/ 252028 h 432048"/>
              <a:gd name="connsiteX8" fmla="*/ 1656184 w 1656184"/>
              <a:gd name="connsiteY8" fmla="*/ 252028 h 432048"/>
              <a:gd name="connsiteX9" fmla="*/ 1656184 w 1656184"/>
              <a:gd name="connsiteY9" fmla="*/ 360040 h 432048"/>
              <a:gd name="connsiteX10" fmla="*/ 1656184 w 1656184"/>
              <a:gd name="connsiteY10" fmla="*/ 360039 h 432048"/>
              <a:gd name="connsiteX11" fmla="*/ 1584175 w 1656184"/>
              <a:gd name="connsiteY11" fmla="*/ 432048 h 432048"/>
              <a:gd name="connsiteX12" fmla="*/ 690077 w 1656184"/>
              <a:gd name="connsiteY12" fmla="*/ 432048 h 432048"/>
              <a:gd name="connsiteX13" fmla="*/ 483059 w 1656184"/>
              <a:gd name="connsiteY13" fmla="*/ 486054 h 432048"/>
              <a:gd name="connsiteX14" fmla="*/ 276031 w 1656184"/>
              <a:gd name="connsiteY14" fmla="*/ 432048 h 432048"/>
              <a:gd name="connsiteX15" fmla="*/ 72009 w 1656184"/>
              <a:gd name="connsiteY15" fmla="*/ 432048 h 432048"/>
              <a:gd name="connsiteX16" fmla="*/ 0 w 1656184"/>
              <a:gd name="connsiteY16" fmla="*/ 360039 h 432048"/>
              <a:gd name="connsiteX17" fmla="*/ 0 w 1656184"/>
              <a:gd name="connsiteY17" fmla="*/ 360040 h 432048"/>
              <a:gd name="connsiteX18" fmla="*/ 0 w 1656184"/>
              <a:gd name="connsiteY18" fmla="*/ 252028 h 432048"/>
              <a:gd name="connsiteX19" fmla="*/ 0 w 1656184"/>
              <a:gd name="connsiteY19" fmla="*/ 252028 h 432048"/>
              <a:gd name="connsiteX20" fmla="*/ 0 w 1656184"/>
              <a:gd name="connsiteY20" fmla="*/ 72009 h 432048"/>
              <a:gd name="connsiteX0" fmla="*/ 0 w 1656184"/>
              <a:gd name="connsiteY0" fmla="*/ 72009 h 970963"/>
              <a:gd name="connsiteX1" fmla="*/ 72009 w 1656184"/>
              <a:gd name="connsiteY1" fmla="*/ 0 h 970963"/>
              <a:gd name="connsiteX2" fmla="*/ 276031 w 1656184"/>
              <a:gd name="connsiteY2" fmla="*/ 0 h 970963"/>
              <a:gd name="connsiteX3" fmla="*/ 276031 w 1656184"/>
              <a:gd name="connsiteY3" fmla="*/ 0 h 970963"/>
              <a:gd name="connsiteX4" fmla="*/ 690077 w 1656184"/>
              <a:gd name="connsiteY4" fmla="*/ 0 h 970963"/>
              <a:gd name="connsiteX5" fmla="*/ 1584175 w 1656184"/>
              <a:gd name="connsiteY5" fmla="*/ 0 h 970963"/>
              <a:gd name="connsiteX6" fmla="*/ 1656184 w 1656184"/>
              <a:gd name="connsiteY6" fmla="*/ 72009 h 970963"/>
              <a:gd name="connsiteX7" fmla="*/ 1656184 w 1656184"/>
              <a:gd name="connsiteY7" fmla="*/ 252028 h 970963"/>
              <a:gd name="connsiteX8" fmla="*/ 1656184 w 1656184"/>
              <a:gd name="connsiteY8" fmla="*/ 252028 h 970963"/>
              <a:gd name="connsiteX9" fmla="*/ 1656184 w 1656184"/>
              <a:gd name="connsiteY9" fmla="*/ 360040 h 970963"/>
              <a:gd name="connsiteX10" fmla="*/ 1656184 w 1656184"/>
              <a:gd name="connsiteY10" fmla="*/ 360039 h 970963"/>
              <a:gd name="connsiteX11" fmla="*/ 1584175 w 1656184"/>
              <a:gd name="connsiteY11" fmla="*/ 432048 h 970963"/>
              <a:gd name="connsiteX12" fmla="*/ 690077 w 1656184"/>
              <a:gd name="connsiteY12" fmla="*/ 432048 h 970963"/>
              <a:gd name="connsiteX13" fmla="*/ 372222 w 1656184"/>
              <a:gd name="connsiteY13" fmla="*/ 970963 h 970963"/>
              <a:gd name="connsiteX14" fmla="*/ 276031 w 1656184"/>
              <a:gd name="connsiteY14" fmla="*/ 432048 h 970963"/>
              <a:gd name="connsiteX15" fmla="*/ 72009 w 1656184"/>
              <a:gd name="connsiteY15" fmla="*/ 432048 h 970963"/>
              <a:gd name="connsiteX16" fmla="*/ 0 w 1656184"/>
              <a:gd name="connsiteY16" fmla="*/ 360039 h 970963"/>
              <a:gd name="connsiteX17" fmla="*/ 0 w 1656184"/>
              <a:gd name="connsiteY17" fmla="*/ 360040 h 970963"/>
              <a:gd name="connsiteX18" fmla="*/ 0 w 1656184"/>
              <a:gd name="connsiteY18" fmla="*/ 252028 h 970963"/>
              <a:gd name="connsiteX19" fmla="*/ 0 w 1656184"/>
              <a:gd name="connsiteY19" fmla="*/ 252028 h 970963"/>
              <a:gd name="connsiteX20" fmla="*/ 0 w 1656184"/>
              <a:gd name="connsiteY20" fmla="*/ 72009 h 97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56184" h="970963">
                <a:moveTo>
                  <a:pt x="0" y="72009"/>
                </a:moveTo>
                <a:cubicBezTo>
                  <a:pt x="0" y="32240"/>
                  <a:pt x="32240" y="0"/>
                  <a:pt x="72009" y="0"/>
                </a:cubicBezTo>
                <a:lnTo>
                  <a:pt x="276031" y="0"/>
                </a:lnTo>
                <a:lnTo>
                  <a:pt x="276031" y="0"/>
                </a:lnTo>
                <a:lnTo>
                  <a:pt x="690077" y="0"/>
                </a:lnTo>
                <a:lnTo>
                  <a:pt x="1584175" y="0"/>
                </a:lnTo>
                <a:cubicBezTo>
                  <a:pt x="1623944" y="0"/>
                  <a:pt x="1656184" y="32240"/>
                  <a:pt x="1656184" y="72009"/>
                </a:cubicBezTo>
                <a:lnTo>
                  <a:pt x="1656184" y="252028"/>
                </a:lnTo>
                <a:lnTo>
                  <a:pt x="1656184" y="252028"/>
                </a:lnTo>
                <a:lnTo>
                  <a:pt x="1656184" y="360040"/>
                </a:lnTo>
                <a:lnTo>
                  <a:pt x="1656184" y="360039"/>
                </a:lnTo>
                <a:cubicBezTo>
                  <a:pt x="1656184" y="399808"/>
                  <a:pt x="1623944" y="432048"/>
                  <a:pt x="1584175" y="432048"/>
                </a:cubicBezTo>
                <a:lnTo>
                  <a:pt x="690077" y="432048"/>
                </a:lnTo>
                <a:lnTo>
                  <a:pt x="372222" y="970963"/>
                </a:lnTo>
                <a:lnTo>
                  <a:pt x="276031" y="432048"/>
                </a:lnTo>
                <a:lnTo>
                  <a:pt x="72009" y="432048"/>
                </a:lnTo>
                <a:cubicBezTo>
                  <a:pt x="32240" y="432048"/>
                  <a:pt x="0" y="399808"/>
                  <a:pt x="0" y="360039"/>
                </a:cubicBezTo>
                <a:lnTo>
                  <a:pt x="0" y="360040"/>
                </a:lnTo>
                <a:lnTo>
                  <a:pt x="0" y="252028"/>
                </a:lnTo>
                <a:lnTo>
                  <a:pt x="0" y="252028"/>
                </a:lnTo>
                <a:lnTo>
                  <a:pt x="0" y="72009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2000">
                <a:schemeClr val="accent1">
                  <a:tint val="44500"/>
                  <a:satMod val="160000"/>
                  <a:lumMod val="0"/>
                  <a:lumOff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23737" y="547658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Строка </a:t>
            </a:r>
            <a:endParaRPr lang="ru-RU" dirty="0"/>
          </a:p>
        </p:txBody>
      </p:sp>
      <p:sp>
        <p:nvSpPr>
          <p:cNvPr id="20" name="Скругленная прямоугольная выноска 6"/>
          <p:cNvSpPr/>
          <p:nvPr/>
        </p:nvSpPr>
        <p:spPr>
          <a:xfrm>
            <a:off x="3015355" y="1947619"/>
            <a:ext cx="2016224" cy="1485203"/>
          </a:xfrm>
          <a:custGeom>
            <a:avLst/>
            <a:gdLst>
              <a:gd name="connsiteX0" fmla="*/ 0 w 1656184"/>
              <a:gd name="connsiteY0" fmla="*/ 72009 h 432048"/>
              <a:gd name="connsiteX1" fmla="*/ 72009 w 1656184"/>
              <a:gd name="connsiteY1" fmla="*/ 0 h 432048"/>
              <a:gd name="connsiteX2" fmla="*/ 276031 w 1656184"/>
              <a:gd name="connsiteY2" fmla="*/ 0 h 432048"/>
              <a:gd name="connsiteX3" fmla="*/ 276031 w 1656184"/>
              <a:gd name="connsiteY3" fmla="*/ 0 h 432048"/>
              <a:gd name="connsiteX4" fmla="*/ 690077 w 1656184"/>
              <a:gd name="connsiteY4" fmla="*/ 0 h 432048"/>
              <a:gd name="connsiteX5" fmla="*/ 1584175 w 1656184"/>
              <a:gd name="connsiteY5" fmla="*/ 0 h 432048"/>
              <a:gd name="connsiteX6" fmla="*/ 1656184 w 1656184"/>
              <a:gd name="connsiteY6" fmla="*/ 72009 h 432048"/>
              <a:gd name="connsiteX7" fmla="*/ 1656184 w 1656184"/>
              <a:gd name="connsiteY7" fmla="*/ 252028 h 432048"/>
              <a:gd name="connsiteX8" fmla="*/ 1656184 w 1656184"/>
              <a:gd name="connsiteY8" fmla="*/ 252028 h 432048"/>
              <a:gd name="connsiteX9" fmla="*/ 1656184 w 1656184"/>
              <a:gd name="connsiteY9" fmla="*/ 360040 h 432048"/>
              <a:gd name="connsiteX10" fmla="*/ 1656184 w 1656184"/>
              <a:gd name="connsiteY10" fmla="*/ 360039 h 432048"/>
              <a:gd name="connsiteX11" fmla="*/ 1584175 w 1656184"/>
              <a:gd name="connsiteY11" fmla="*/ 432048 h 432048"/>
              <a:gd name="connsiteX12" fmla="*/ 690077 w 1656184"/>
              <a:gd name="connsiteY12" fmla="*/ 432048 h 432048"/>
              <a:gd name="connsiteX13" fmla="*/ 483059 w 1656184"/>
              <a:gd name="connsiteY13" fmla="*/ 486054 h 432048"/>
              <a:gd name="connsiteX14" fmla="*/ 276031 w 1656184"/>
              <a:gd name="connsiteY14" fmla="*/ 432048 h 432048"/>
              <a:gd name="connsiteX15" fmla="*/ 72009 w 1656184"/>
              <a:gd name="connsiteY15" fmla="*/ 432048 h 432048"/>
              <a:gd name="connsiteX16" fmla="*/ 0 w 1656184"/>
              <a:gd name="connsiteY16" fmla="*/ 360039 h 432048"/>
              <a:gd name="connsiteX17" fmla="*/ 0 w 1656184"/>
              <a:gd name="connsiteY17" fmla="*/ 360040 h 432048"/>
              <a:gd name="connsiteX18" fmla="*/ 0 w 1656184"/>
              <a:gd name="connsiteY18" fmla="*/ 252028 h 432048"/>
              <a:gd name="connsiteX19" fmla="*/ 0 w 1656184"/>
              <a:gd name="connsiteY19" fmla="*/ 252028 h 432048"/>
              <a:gd name="connsiteX20" fmla="*/ 0 w 1656184"/>
              <a:gd name="connsiteY20" fmla="*/ 72009 h 432048"/>
              <a:gd name="connsiteX0" fmla="*/ 0 w 1656184"/>
              <a:gd name="connsiteY0" fmla="*/ 72009 h 970963"/>
              <a:gd name="connsiteX1" fmla="*/ 72009 w 1656184"/>
              <a:gd name="connsiteY1" fmla="*/ 0 h 970963"/>
              <a:gd name="connsiteX2" fmla="*/ 276031 w 1656184"/>
              <a:gd name="connsiteY2" fmla="*/ 0 h 970963"/>
              <a:gd name="connsiteX3" fmla="*/ 276031 w 1656184"/>
              <a:gd name="connsiteY3" fmla="*/ 0 h 970963"/>
              <a:gd name="connsiteX4" fmla="*/ 690077 w 1656184"/>
              <a:gd name="connsiteY4" fmla="*/ 0 h 970963"/>
              <a:gd name="connsiteX5" fmla="*/ 1584175 w 1656184"/>
              <a:gd name="connsiteY5" fmla="*/ 0 h 970963"/>
              <a:gd name="connsiteX6" fmla="*/ 1656184 w 1656184"/>
              <a:gd name="connsiteY6" fmla="*/ 72009 h 970963"/>
              <a:gd name="connsiteX7" fmla="*/ 1656184 w 1656184"/>
              <a:gd name="connsiteY7" fmla="*/ 252028 h 970963"/>
              <a:gd name="connsiteX8" fmla="*/ 1656184 w 1656184"/>
              <a:gd name="connsiteY8" fmla="*/ 252028 h 970963"/>
              <a:gd name="connsiteX9" fmla="*/ 1656184 w 1656184"/>
              <a:gd name="connsiteY9" fmla="*/ 360040 h 970963"/>
              <a:gd name="connsiteX10" fmla="*/ 1656184 w 1656184"/>
              <a:gd name="connsiteY10" fmla="*/ 360039 h 970963"/>
              <a:gd name="connsiteX11" fmla="*/ 1584175 w 1656184"/>
              <a:gd name="connsiteY11" fmla="*/ 432048 h 970963"/>
              <a:gd name="connsiteX12" fmla="*/ 690077 w 1656184"/>
              <a:gd name="connsiteY12" fmla="*/ 432048 h 970963"/>
              <a:gd name="connsiteX13" fmla="*/ 372222 w 1656184"/>
              <a:gd name="connsiteY13" fmla="*/ 970963 h 970963"/>
              <a:gd name="connsiteX14" fmla="*/ 276031 w 1656184"/>
              <a:gd name="connsiteY14" fmla="*/ 432048 h 970963"/>
              <a:gd name="connsiteX15" fmla="*/ 72009 w 1656184"/>
              <a:gd name="connsiteY15" fmla="*/ 432048 h 970963"/>
              <a:gd name="connsiteX16" fmla="*/ 0 w 1656184"/>
              <a:gd name="connsiteY16" fmla="*/ 360039 h 970963"/>
              <a:gd name="connsiteX17" fmla="*/ 0 w 1656184"/>
              <a:gd name="connsiteY17" fmla="*/ 360040 h 970963"/>
              <a:gd name="connsiteX18" fmla="*/ 0 w 1656184"/>
              <a:gd name="connsiteY18" fmla="*/ 252028 h 970963"/>
              <a:gd name="connsiteX19" fmla="*/ 0 w 1656184"/>
              <a:gd name="connsiteY19" fmla="*/ 252028 h 970963"/>
              <a:gd name="connsiteX20" fmla="*/ 0 w 1656184"/>
              <a:gd name="connsiteY20" fmla="*/ 72009 h 97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56184" h="970963">
                <a:moveTo>
                  <a:pt x="0" y="72009"/>
                </a:moveTo>
                <a:cubicBezTo>
                  <a:pt x="0" y="32240"/>
                  <a:pt x="32240" y="0"/>
                  <a:pt x="72009" y="0"/>
                </a:cubicBezTo>
                <a:lnTo>
                  <a:pt x="276031" y="0"/>
                </a:lnTo>
                <a:lnTo>
                  <a:pt x="276031" y="0"/>
                </a:lnTo>
                <a:lnTo>
                  <a:pt x="690077" y="0"/>
                </a:lnTo>
                <a:lnTo>
                  <a:pt x="1584175" y="0"/>
                </a:lnTo>
                <a:cubicBezTo>
                  <a:pt x="1623944" y="0"/>
                  <a:pt x="1656184" y="32240"/>
                  <a:pt x="1656184" y="72009"/>
                </a:cubicBezTo>
                <a:lnTo>
                  <a:pt x="1656184" y="252028"/>
                </a:lnTo>
                <a:lnTo>
                  <a:pt x="1656184" y="252028"/>
                </a:lnTo>
                <a:lnTo>
                  <a:pt x="1656184" y="360040"/>
                </a:lnTo>
                <a:lnTo>
                  <a:pt x="1656184" y="360039"/>
                </a:lnTo>
                <a:cubicBezTo>
                  <a:pt x="1656184" y="399808"/>
                  <a:pt x="1623944" y="432048"/>
                  <a:pt x="1584175" y="432048"/>
                </a:cubicBezTo>
                <a:lnTo>
                  <a:pt x="690077" y="432048"/>
                </a:lnTo>
                <a:lnTo>
                  <a:pt x="372222" y="970963"/>
                </a:lnTo>
                <a:lnTo>
                  <a:pt x="276031" y="432048"/>
                </a:lnTo>
                <a:lnTo>
                  <a:pt x="72009" y="432048"/>
                </a:lnTo>
                <a:cubicBezTo>
                  <a:pt x="32240" y="432048"/>
                  <a:pt x="0" y="399808"/>
                  <a:pt x="0" y="360039"/>
                </a:cubicBezTo>
                <a:lnTo>
                  <a:pt x="0" y="360040"/>
                </a:lnTo>
                <a:lnTo>
                  <a:pt x="0" y="252028"/>
                </a:lnTo>
                <a:lnTo>
                  <a:pt x="0" y="252028"/>
                </a:lnTo>
                <a:lnTo>
                  <a:pt x="0" y="72009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2000">
                <a:schemeClr val="accent1">
                  <a:tint val="44500"/>
                  <a:satMod val="160000"/>
                  <a:lumMod val="0"/>
                  <a:lumOff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66730" y="2122069"/>
            <a:ext cx="1713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Поле ячейки</a:t>
            </a:r>
            <a:endParaRPr lang="ru-RU" dirty="0"/>
          </a:p>
        </p:txBody>
      </p:sp>
      <p:sp>
        <p:nvSpPr>
          <p:cNvPr id="28" name="Скругленная прямоугольная выноска 6"/>
          <p:cNvSpPr/>
          <p:nvPr/>
        </p:nvSpPr>
        <p:spPr>
          <a:xfrm>
            <a:off x="829428" y="1128771"/>
            <a:ext cx="2549084" cy="1706876"/>
          </a:xfrm>
          <a:custGeom>
            <a:avLst/>
            <a:gdLst>
              <a:gd name="connsiteX0" fmla="*/ 0 w 1656184"/>
              <a:gd name="connsiteY0" fmla="*/ 72009 h 432048"/>
              <a:gd name="connsiteX1" fmla="*/ 72009 w 1656184"/>
              <a:gd name="connsiteY1" fmla="*/ 0 h 432048"/>
              <a:gd name="connsiteX2" fmla="*/ 276031 w 1656184"/>
              <a:gd name="connsiteY2" fmla="*/ 0 h 432048"/>
              <a:gd name="connsiteX3" fmla="*/ 276031 w 1656184"/>
              <a:gd name="connsiteY3" fmla="*/ 0 h 432048"/>
              <a:gd name="connsiteX4" fmla="*/ 690077 w 1656184"/>
              <a:gd name="connsiteY4" fmla="*/ 0 h 432048"/>
              <a:gd name="connsiteX5" fmla="*/ 1584175 w 1656184"/>
              <a:gd name="connsiteY5" fmla="*/ 0 h 432048"/>
              <a:gd name="connsiteX6" fmla="*/ 1656184 w 1656184"/>
              <a:gd name="connsiteY6" fmla="*/ 72009 h 432048"/>
              <a:gd name="connsiteX7" fmla="*/ 1656184 w 1656184"/>
              <a:gd name="connsiteY7" fmla="*/ 252028 h 432048"/>
              <a:gd name="connsiteX8" fmla="*/ 1656184 w 1656184"/>
              <a:gd name="connsiteY8" fmla="*/ 252028 h 432048"/>
              <a:gd name="connsiteX9" fmla="*/ 1656184 w 1656184"/>
              <a:gd name="connsiteY9" fmla="*/ 360040 h 432048"/>
              <a:gd name="connsiteX10" fmla="*/ 1656184 w 1656184"/>
              <a:gd name="connsiteY10" fmla="*/ 360039 h 432048"/>
              <a:gd name="connsiteX11" fmla="*/ 1584175 w 1656184"/>
              <a:gd name="connsiteY11" fmla="*/ 432048 h 432048"/>
              <a:gd name="connsiteX12" fmla="*/ 690077 w 1656184"/>
              <a:gd name="connsiteY12" fmla="*/ 432048 h 432048"/>
              <a:gd name="connsiteX13" fmla="*/ 483059 w 1656184"/>
              <a:gd name="connsiteY13" fmla="*/ 486054 h 432048"/>
              <a:gd name="connsiteX14" fmla="*/ 276031 w 1656184"/>
              <a:gd name="connsiteY14" fmla="*/ 432048 h 432048"/>
              <a:gd name="connsiteX15" fmla="*/ 72009 w 1656184"/>
              <a:gd name="connsiteY15" fmla="*/ 432048 h 432048"/>
              <a:gd name="connsiteX16" fmla="*/ 0 w 1656184"/>
              <a:gd name="connsiteY16" fmla="*/ 360039 h 432048"/>
              <a:gd name="connsiteX17" fmla="*/ 0 w 1656184"/>
              <a:gd name="connsiteY17" fmla="*/ 360040 h 432048"/>
              <a:gd name="connsiteX18" fmla="*/ 0 w 1656184"/>
              <a:gd name="connsiteY18" fmla="*/ 252028 h 432048"/>
              <a:gd name="connsiteX19" fmla="*/ 0 w 1656184"/>
              <a:gd name="connsiteY19" fmla="*/ 252028 h 432048"/>
              <a:gd name="connsiteX20" fmla="*/ 0 w 1656184"/>
              <a:gd name="connsiteY20" fmla="*/ 72009 h 432048"/>
              <a:gd name="connsiteX0" fmla="*/ 0 w 1656184"/>
              <a:gd name="connsiteY0" fmla="*/ 72009 h 970963"/>
              <a:gd name="connsiteX1" fmla="*/ 72009 w 1656184"/>
              <a:gd name="connsiteY1" fmla="*/ 0 h 970963"/>
              <a:gd name="connsiteX2" fmla="*/ 276031 w 1656184"/>
              <a:gd name="connsiteY2" fmla="*/ 0 h 970963"/>
              <a:gd name="connsiteX3" fmla="*/ 276031 w 1656184"/>
              <a:gd name="connsiteY3" fmla="*/ 0 h 970963"/>
              <a:gd name="connsiteX4" fmla="*/ 690077 w 1656184"/>
              <a:gd name="connsiteY4" fmla="*/ 0 h 970963"/>
              <a:gd name="connsiteX5" fmla="*/ 1584175 w 1656184"/>
              <a:gd name="connsiteY5" fmla="*/ 0 h 970963"/>
              <a:gd name="connsiteX6" fmla="*/ 1656184 w 1656184"/>
              <a:gd name="connsiteY6" fmla="*/ 72009 h 970963"/>
              <a:gd name="connsiteX7" fmla="*/ 1656184 w 1656184"/>
              <a:gd name="connsiteY7" fmla="*/ 252028 h 970963"/>
              <a:gd name="connsiteX8" fmla="*/ 1656184 w 1656184"/>
              <a:gd name="connsiteY8" fmla="*/ 252028 h 970963"/>
              <a:gd name="connsiteX9" fmla="*/ 1656184 w 1656184"/>
              <a:gd name="connsiteY9" fmla="*/ 360040 h 970963"/>
              <a:gd name="connsiteX10" fmla="*/ 1656184 w 1656184"/>
              <a:gd name="connsiteY10" fmla="*/ 360039 h 970963"/>
              <a:gd name="connsiteX11" fmla="*/ 1584175 w 1656184"/>
              <a:gd name="connsiteY11" fmla="*/ 432048 h 970963"/>
              <a:gd name="connsiteX12" fmla="*/ 690077 w 1656184"/>
              <a:gd name="connsiteY12" fmla="*/ 432048 h 970963"/>
              <a:gd name="connsiteX13" fmla="*/ 372222 w 1656184"/>
              <a:gd name="connsiteY13" fmla="*/ 970963 h 970963"/>
              <a:gd name="connsiteX14" fmla="*/ 276031 w 1656184"/>
              <a:gd name="connsiteY14" fmla="*/ 432048 h 970963"/>
              <a:gd name="connsiteX15" fmla="*/ 72009 w 1656184"/>
              <a:gd name="connsiteY15" fmla="*/ 432048 h 970963"/>
              <a:gd name="connsiteX16" fmla="*/ 0 w 1656184"/>
              <a:gd name="connsiteY16" fmla="*/ 360039 h 970963"/>
              <a:gd name="connsiteX17" fmla="*/ 0 w 1656184"/>
              <a:gd name="connsiteY17" fmla="*/ 360040 h 970963"/>
              <a:gd name="connsiteX18" fmla="*/ 0 w 1656184"/>
              <a:gd name="connsiteY18" fmla="*/ 252028 h 970963"/>
              <a:gd name="connsiteX19" fmla="*/ 0 w 1656184"/>
              <a:gd name="connsiteY19" fmla="*/ 252028 h 970963"/>
              <a:gd name="connsiteX20" fmla="*/ 0 w 1656184"/>
              <a:gd name="connsiteY20" fmla="*/ 72009 h 970963"/>
              <a:gd name="connsiteX0" fmla="*/ 0 w 1656184"/>
              <a:gd name="connsiteY0" fmla="*/ 72009 h 1106826"/>
              <a:gd name="connsiteX1" fmla="*/ 72009 w 1656184"/>
              <a:gd name="connsiteY1" fmla="*/ 0 h 1106826"/>
              <a:gd name="connsiteX2" fmla="*/ 276031 w 1656184"/>
              <a:gd name="connsiteY2" fmla="*/ 0 h 1106826"/>
              <a:gd name="connsiteX3" fmla="*/ 276031 w 1656184"/>
              <a:gd name="connsiteY3" fmla="*/ 0 h 1106826"/>
              <a:gd name="connsiteX4" fmla="*/ 690077 w 1656184"/>
              <a:gd name="connsiteY4" fmla="*/ 0 h 1106826"/>
              <a:gd name="connsiteX5" fmla="*/ 1584175 w 1656184"/>
              <a:gd name="connsiteY5" fmla="*/ 0 h 1106826"/>
              <a:gd name="connsiteX6" fmla="*/ 1656184 w 1656184"/>
              <a:gd name="connsiteY6" fmla="*/ 72009 h 1106826"/>
              <a:gd name="connsiteX7" fmla="*/ 1656184 w 1656184"/>
              <a:gd name="connsiteY7" fmla="*/ 252028 h 1106826"/>
              <a:gd name="connsiteX8" fmla="*/ 1656184 w 1656184"/>
              <a:gd name="connsiteY8" fmla="*/ 252028 h 1106826"/>
              <a:gd name="connsiteX9" fmla="*/ 1656184 w 1656184"/>
              <a:gd name="connsiteY9" fmla="*/ 360040 h 1106826"/>
              <a:gd name="connsiteX10" fmla="*/ 1656184 w 1656184"/>
              <a:gd name="connsiteY10" fmla="*/ 360039 h 1106826"/>
              <a:gd name="connsiteX11" fmla="*/ 1584175 w 1656184"/>
              <a:gd name="connsiteY11" fmla="*/ 432048 h 1106826"/>
              <a:gd name="connsiteX12" fmla="*/ 690077 w 1656184"/>
              <a:gd name="connsiteY12" fmla="*/ 432048 h 1106826"/>
              <a:gd name="connsiteX13" fmla="*/ 474646 w 1656184"/>
              <a:gd name="connsiteY13" fmla="*/ 1106826 h 1106826"/>
              <a:gd name="connsiteX14" fmla="*/ 276031 w 1656184"/>
              <a:gd name="connsiteY14" fmla="*/ 432048 h 1106826"/>
              <a:gd name="connsiteX15" fmla="*/ 72009 w 1656184"/>
              <a:gd name="connsiteY15" fmla="*/ 432048 h 1106826"/>
              <a:gd name="connsiteX16" fmla="*/ 0 w 1656184"/>
              <a:gd name="connsiteY16" fmla="*/ 360039 h 1106826"/>
              <a:gd name="connsiteX17" fmla="*/ 0 w 1656184"/>
              <a:gd name="connsiteY17" fmla="*/ 360040 h 1106826"/>
              <a:gd name="connsiteX18" fmla="*/ 0 w 1656184"/>
              <a:gd name="connsiteY18" fmla="*/ 252028 h 1106826"/>
              <a:gd name="connsiteX19" fmla="*/ 0 w 1656184"/>
              <a:gd name="connsiteY19" fmla="*/ 252028 h 1106826"/>
              <a:gd name="connsiteX20" fmla="*/ 0 w 1656184"/>
              <a:gd name="connsiteY20" fmla="*/ 72009 h 1106826"/>
              <a:gd name="connsiteX0" fmla="*/ 0 w 1656184"/>
              <a:gd name="connsiteY0" fmla="*/ 72009 h 1115883"/>
              <a:gd name="connsiteX1" fmla="*/ 72009 w 1656184"/>
              <a:gd name="connsiteY1" fmla="*/ 0 h 1115883"/>
              <a:gd name="connsiteX2" fmla="*/ 276031 w 1656184"/>
              <a:gd name="connsiteY2" fmla="*/ 0 h 1115883"/>
              <a:gd name="connsiteX3" fmla="*/ 276031 w 1656184"/>
              <a:gd name="connsiteY3" fmla="*/ 0 h 1115883"/>
              <a:gd name="connsiteX4" fmla="*/ 690077 w 1656184"/>
              <a:gd name="connsiteY4" fmla="*/ 0 h 1115883"/>
              <a:gd name="connsiteX5" fmla="*/ 1584175 w 1656184"/>
              <a:gd name="connsiteY5" fmla="*/ 0 h 1115883"/>
              <a:gd name="connsiteX6" fmla="*/ 1656184 w 1656184"/>
              <a:gd name="connsiteY6" fmla="*/ 72009 h 1115883"/>
              <a:gd name="connsiteX7" fmla="*/ 1656184 w 1656184"/>
              <a:gd name="connsiteY7" fmla="*/ 252028 h 1115883"/>
              <a:gd name="connsiteX8" fmla="*/ 1656184 w 1656184"/>
              <a:gd name="connsiteY8" fmla="*/ 252028 h 1115883"/>
              <a:gd name="connsiteX9" fmla="*/ 1656184 w 1656184"/>
              <a:gd name="connsiteY9" fmla="*/ 360040 h 1115883"/>
              <a:gd name="connsiteX10" fmla="*/ 1656184 w 1656184"/>
              <a:gd name="connsiteY10" fmla="*/ 360039 h 1115883"/>
              <a:gd name="connsiteX11" fmla="*/ 1584175 w 1656184"/>
              <a:gd name="connsiteY11" fmla="*/ 432048 h 1115883"/>
              <a:gd name="connsiteX12" fmla="*/ 690077 w 1656184"/>
              <a:gd name="connsiteY12" fmla="*/ 432048 h 1115883"/>
              <a:gd name="connsiteX13" fmla="*/ 384630 w 1656184"/>
              <a:gd name="connsiteY13" fmla="*/ 1115883 h 1115883"/>
              <a:gd name="connsiteX14" fmla="*/ 276031 w 1656184"/>
              <a:gd name="connsiteY14" fmla="*/ 432048 h 1115883"/>
              <a:gd name="connsiteX15" fmla="*/ 72009 w 1656184"/>
              <a:gd name="connsiteY15" fmla="*/ 432048 h 1115883"/>
              <a:gd name="connsiteX16" fmla="*/ 0 w 1656184"/>
              <a:gd name="connsiteY16" fmla="*/ 360039 h 1115883"/>
              <a:gd name="connsiteX17" fmla="*/ 0 w 1656184"/>
              <a:gd name="connsiteY17" fmla="*/ 360040 h 1115883"/>
              <a:gd name="connsiteX18" fmla="*/ 0 w 1656184"/>
              <a:gd name="connsiteY18" fmla="*/ 252028 h 1115883"/>
              <a:gd name="connsiteX19" fmla="*/ 0 w 1656184"/>
              <a:gd name="connsiteY19" fmla="*/ 252028 h 1115883"/>
              <a:gd name="connsiteX20" fmla="*/ 0 w 1656184"/>
              <a:gd name="connsiteY20" fmla="*/ 72009 h 1115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56184" h="1115883">
                <a:moveTo>
                  <a:pt x="0" y="72009"/>
                </a:moveTo>
                <a:cubicBezTo>
                  <a:pt x="0" y="32240"/>
                  <a:pt x="32240" y="0"/>
                  <a:pt x="72009" y="0"/>
                </a:cubicBezTo>
                <a:lnTo>
                  <a:pt x="276031" y="0"/>
                </a:lnTo>
                <a:lnTo>
                  <a:pt x="276031" y="0"/>
                </a:lnTo>
                <a:lnTo>
                  <a:pt x="690077" y="0"/>
                </a:lnTo>
                <a:lnTo>
                  <a:pt x="1584175" y="0"/>
                </a:lnTo>
                <a:cubicBezTo>
                  <a:pt x="1623944" y="0"/>
                  <a:pt x="1656184" y="32240"/>
                  <a:pt x="1656184" y="72009"/>
                </a:cubicBezTo>
                <a:lnTo>
                  <a:pt x="1656184" y="252028"/>
                </a:lnTo>
                <a:lnTo>
                  <a:pt x="1656184" y="252028"/>
                </a:lnTo>
                <a:lnTo>
                  <a:pt x="1656184" y="360040"/>
                </a:lnTo>
                <a:lnTo>
                  <a:pt x="1656184" y="360039"/>
                </a:lnTo>
                <a:cubicBezTo>
                  <a:pt x="1656184" y="399808"/>
                  <a:pt x="1623944" y="432048"/>
                  <a:pt x="1584175" y="432048"/>
                </a:cubicBezTo>
                <a:lnTo>
                  <a:pt x="690077" y="432048"/>
                </a:lnTo>
                <a:lnTo>
                  <a:pt x="384630" y="1115883"/>
                </a:lnTo>
                <a:lnTo>
                  <a:pt x="276031" y="432048"/>
                </a:lnTo>
                <a:lnTo>
                  <a:pt x="72009" y="432048"/>
                </a:lnTo>
                <a:cubicBezTo>
                  <a:pt x="32240" y="432048"/>
                  <a:pt x="0" y="399808"/>
                  <a:pt x="0" y="360039"/>
                </a:cubicBezTo>
                <a:lnTo>
                  <a:pt x="0" y="360040"/>
                </a:lnTo>
                <a:lnTo>
                  <a:pt x="0" y="252028"/>
                </a:lnTo>
                <a:lnTo>
                  <a:pt x="0" y="252028"/>
                </a:lnTo>
                <a:lnTo>
                  <a:pt x="0" y="72009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2000">
                <a:schemeClr val="accent1">
                  <a:tint val="44500"/>
                  <a:satMod val="160000"/>
                  <a:lumMod val="0"/>
                  <a:lumOff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8227" y="1190734"/>
            <a:ext cx="2370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Маркер перемещения таблицы</a:t>
            </a:r>
            <a:endParaRPr lang="ru-RU" sz="1600" dirty="0"/>
          </a:p>
        </p:txBody>
      </p:sp>
      <p:sp>
        <p:nvSpPr>
          <p:cNvPr id="29" name="Скругленная прямоугольная выноска 6"/>
          <p:cNvSpPr/>
          <p:nvPr/>
        </p:nvSpPr>
        <p:spPr>
          <a:xfrm rot="10800000">
            <a:off x="6086253" y="5113415"/>
            <a:ext cx="2241523" cy="917166"/>
          </a:xfrm>
          <a:custGeom>
            <a:avLst/>
            <a:gdLst>
              <a:gd name="connsiteX0" fmla="*/ 0 w 1656184"/>
              <a:gd name="connsiteY0" fmla="*/ 72009 h 432048"/>
              <a:gd name="connsiteX1" fmla="*/ 72009 w 1656184"/>
              <a:gd name="connsiteY1" fmla="*/ 0 h 432048"/>
              <a:gd name="connsiteX2" fmla="*/ 276031 w 1656184"/>
              <a:gd name="connsiteY2" fmla="*/ 0 h 432048"/>
              <a:gd name="connsiteX3" fmla="*/ 276031 w 1656184"/>
              <a:gd name="connsiteY3" fmla="*/ 0 h 432048"/>
              <a:gd name="connsiteX4" fmla="*/ 690077 w 1656184"/>
              <a:gd name="connsiteY4" fmla="*/ 0 h 432048"/>
              <a:gd name="connsiteX5" fmla="*/ 1584175 w 1656184"/>
              <a:gd name="connsiteY5" fmla="*/ 0 h 432048"/>
              <a:gd name="connsiteX6" fmla="*/ 1656184 w 1656184"/>
              <a:gd name="connsiteY6" fmla="*/ 72009 h 432048"/>
              <a:gd name="connsiteX7" fmla="*/ 1656184 w 1656184"/>
              <a:gd name="connsiteY7" fmla="*/ 252028 h 432048"/>
              <a:gd name="connsiteX8" fmla="*/ 1656184 w 1656184"/>
              <a:gd name="connsiteY8" fmla="*/ 252028 h 432048"/>
              <a:gd name="connsiteX9" fmla="*/ 1656184 w 1656184"/>
              <a:gd name="connsiteY9" fmla="*/ 360040 h 432048"/>
              <a:gd name="connsiteX10" fmla="*/ 1656184 w 1656184"/>
              <a:gd name="connsiteY10" fmla="*/ 360039 h 432048"/>
              <a:gd name="connsiteX11" fmla="*/ 1584175 w 1656184"/>
              <a:gd name="connsiteY11" fmla="*/ 432048 h 432048"/>
              <a:gd name="connsiteX12" fmla="*/ 690077 w 1656184"/>
              <a:gd name="connsiteY12" fmla="*/ 432048 h 432048"/>
              <a:gd name="connsiteX13" fmla="*/ 483059 w 1656184"/>
              <a:gd name="connsiteY13" fmla="*/ 486054 h 432048"/>
              <a:gd name="connsiteX14" fmla="*/ 276031 w 1656184"/>
              <a:gd name="connsiteY14" fmla="*/ 432048 h 432048"/>
              <a:gd name="connsiteX15" fmla="*/ 72009 w 1656184"/>
              <a:gd name="connsiteY15" fmla="*/ 432048 h 432048"/>
              <a:gd name="connsiteX16" fmla="*/ 0 w 1656184"/>
              <a:gd name="connsiteY16" fmla="*/ 360039 h 432048"/>
              <a:gd name="connsiteX17" fmla="*/ 0 w 1656184"/>
              <a:gd name="connsiteY17" fmla="*/ 360040 h 432048"/>
              <a:gd name="connsiteX18" fmla="*/ 0 w 1656184"/>
              <a:gd name="connsiteY18" fmla="*/ 252028 h 432048"/>
              <a:gd name="connsiteX19" fmla="*/ 0 w 1656184"/>
              <a:gd name="connsiteY19" fmla="*/ 252028 h 432048"/>
              <a:gd name="connsiteX20" fmla="*/ 0 w 1656184"/>
              <a:gd name="connsiteY20" fmla="*/ 72009 h 432048"/>
              <a:gd name="connsiteX0" fmla="*/ 0 w 1656184"/>
              <a:gd name="connsiteY0" fmla="*/ 72009 h 970963"/>
              <a:gd name="connsiteX1" fmla="*/ 72009 w 1656184"/>
              <a:gd name="connsiteY1" fmla="*/ 0 h 970963"/>
              <a:gd name="connsiteX2" fmla="*/ 276031 w 1656184"/>
              <a:gd name="connsiteY2" fmla="*/ 0 h 970963"/>
              <a:gd name="connsiteX3" fmla="*/ 276031 w 1656184"/>
              <a:gd name="connsiteY3" fmla="*/ 0 h 970963"/>
              <a:gd name="connsiteX4" fmla="*/ 690077 w 1656184"/>
              <a:gd name="connsiteY4" fmla="*/ 0 h 970963"/>
              <a:gd name="connsiteX5" fmla="*/ 1584175 w 1656184"/>
              <a:gd name="connsiteY5" fmla="*/ 0 h 970963"/>
              <a:gd name="connsiteX6" fmla="*/ 1656184 w 1656184"/>
              <a:gd name="connsiteY6" fmla="*/ 72009 h 970963"/>
              <a:gd name="connsiteX7" fmla="*/ 1656184 w 1656184"/>
              <a:gd name="connsiteY7" fmla="*/ 252028 h 970963"/>
              <a:gd name="connsiteX8" fmla="*/ 1656184 w 1656184"/>
              <a:gd name="connsiteY8" fmla="*/ 252028 h 970963"/>
              <a:gd name="connsiteX9" fmla="*/ 1656184 w 1656184"/>
              <a:gd name="connsiteY9" fmla="*/ 360040 h 970963"/>
              <a:gd name="connsiteX10" fmla="*/ 1656184 w 1656184"/>
              <a:gd name="connsiteY10" fmla="*/ 360039 h 970963"/>
              <a:gd name="connsiteX11" fmla="*/ 1584175 w 1656184"/>
              <a:gd name="connsiteY11" fmla="*/ 432048 h 970963"/>
              <a:gd name="connsiteX12" fmla="*/ 690077 w 1656184"/>
              <a:gd name="connsiteY12" fmla="*/ 432048 h 970963"/>
              <a:gd name="connsiteX13" fmla="*/ 372222 w 1656184"/>
              <a:gd name="connsiteY13" fmla="*/ 970963 h 970963"/>
              <a:gd name="connsiteX14" fmla="*/ 276031 w 1656184"/>
              <a:gd name="connsiteY14" fmla="*/ 432048 h 970963"/>
              <a:gd name="connsiteX15" fmla="*/ 72009 w 1656184"/>
              <a:gd name="connsiteY15" fmla="*/ 432048 h 970963"/>
              <a:gd name="connsiteX16" fmla="*/ 0 w 1656184"/>
              <a:gd name="connsiteY16" fmla="*/ 360039 h 970963"/>
              <a:gd name="connsiteX17" fmla="*/ 0 w 1656184"/>
              <a:gd name="connsiteY17" fmla="*/ 360040 h 970963"/>
              <a:gd name="connsiteX18" fmla="*/ 0 w 1656184"/>
              <a:gd name="connsiteY18" fmla="*/ 252028 h 970963"/>
              <a:gd name="connsiteX19" fmla="*/ 0 w 1656184"/>
              <a:gd name="connsiteY19" fmla="*/ 252028 h 970963"/>
              <a:gd name="connsiteX20" fmla="*/ 0 w 1656184"/>
              <a:gd name="connsiteY20" fmla="*/ 72009 h 970963"/>
              <a:gd name="connsiteX0" fmla="*/ 0 w 1656184"/>
              <a:gd name="connsiteY0" fmla="*/ 72009 h 744525"/>
              <a:gd name="connsiteX1" fmla="*/ 72009 w 1656184"/>
              <a:gd name="connsiteY1" fmla="*/ 0 h 744525"/>
              <a:gd name="connsiteX2" fmla="*/ 276031 w 1656184"/>
              <a:gd name="connsiteY2" fmla="*/ 0 h 744525"/>
              <a:gd name="connsiteX3" fmla="*/ 276031 w 1656184"/>
              <a:gd name="connsiteY3" fmla="*/ 0 h 744525"/>
              <a:gd name="connsiteX4" fmla="*/ 690077 w 1656184"/>
              <a:gd name="connsiteY4" fmla="*/ 0 h 744525"/>
              <a:gd name="connsiteX5" fmla="*/ 1584175 w 1656184"/>
              <a:gd name="connsiteY5" fmla="*/ 0 h 744525"/>
              <a:gd name="connsiteX6" fmla="*/ 1656184 w 1656184"/>
              <a:gd name="connsiteY6" fmla="*/ 72009 h 744525"/>
              <a:gd name="connsiteX7" fmla="*/ 1656184 w 1656184"/>
              <a:gd name="connsiteY7" fmla="*/ 252028 h 744525"/>
              <a:gd name="connsiteX8" fmla="*/ 1656184 w 1656184"/>
              <a:gd name="connsiteY8" fmla="*/ 252028 h 744525"/>
              <a:gd name="connsiteX9" fmla="*/ 1656184 w 1656184"/>
              <a:gd name="connsiteY9" fmla="*/ 360040 h 744525"/>
              <a:gd name="connsiteX10" fmla="*/ 1656184 w 1656184"/>
              <a:gd name="connsiteY10" fmla="*/ 360039 h 744525"/>
              <a:gd name="connsiteX11" fmla="*/ 1584175 w 1656184"/>
              <a:gd name="connsiteY11" fmla="*/ 432048 h 744525"/>
              <a:gd name="connsiteX12" fmla="*/ 690077 w 1656184"/>
              <a:gd name="connsiteY12" fmla="*/ 432048 h 744525"/>
              <a:gd name="connsiteX13" fmla="*/ 382459 w 1656184"/>
              <a:gd name="connsiteY13" fmla="*/ 744525 h 744525"/>
              <a:gd name="connsiteX14" fmla="*/ 276031 w 1656184"/>
              <a:gd name="connsiteY14" fmla="*/ 432048 h 744525"/>
              <a:gd name="connsiteX15" fmla="*/ 72009 w 1656184"/>
              <a:gd name="connsiteY15" fmla="*/ 432048 h 744525"/>
              <a:gd name="connsiteX16" fmla="*/ 0 w 1656184"/>
              <a:gd name="connsiteY16" fmla="*/ 360039 h 744525"/>
              <a:gd name="connsiteX17" fmla="*/ 0 w 1656184"/>
              <a:gd name="connsiteY17" fmla="*/ 360040 h 744525"/>
              <a:gd name="connsiteX18" fmla="*/ 0 w 1656184"/>
              <a:gd name="connsiteY18" fmla="*/ 252028 h 744525"/>
              <a:gd name="connsiteX19" fmla="*/ 0 w 1656184"/>
              <a:gd name="connsiteY19" fmla="*/ 252028 h 744525"/>
              <a:gd name="connsiteX20" fmla="*/ 0 w 1656184"/>
              <a:gd name="connsiteY20" fmla="*/ 72009 h 744525"/>
              <a:gd name="connsiteX0" fmla="*/ 0 w 1656184"/>
              <a:gd name="connsiteY0" fmla="*/ 72009 h 681122"/>
              <a:gd name="connsiteX1" fmla="*/ 72009 w 1656184"/>
              <a:gd name="connsiteY1" fmla="*/ 0 h 681122"/>
              <a:gd name="connsiteX2" fmla="*/ 276031 w 1656184"/>
              <a:gd name="connsiteY2" fmla="*/ 0 h 681122"/>
              <a:gd name="connsiteX3" fmla="*/ 276031 w 1656184"/>
              <a:gd name="connsiteY3" fmla="*/ 0 h 681122"/>
              <a:gd name="connsiteX4" fmla="*/ 690077 w 1656184"/>
              <a:gd name="connsiteY4" fmla="*/ 0 h 681122"/>
              <a:gd name="connsiteX5" fmla="*/ 1584175 w 1656184"/>
              <a:gd name="connsiteY5" fmla="*/ 0 h 681122"/>
              <a:gd name="connsiteX6" fmla="*/ 1656184 w 1656184"/>
              <a:gd name="connsiteY6" fmla="*/ 72009 h 681122"/>
              <a:gd name="connsiteX7" fmla="*/ 1656184 w 1656184"/>
              <a:gd name="connsiteY7" fmla="*/ 252028 h 681122"/>
              <a:gd name="connsiteX8" fmla="*/ 1656184 w 1656184"/>
              <a:gd name="connsiteY8" fmla="*/ 252028 h 681122"/>
              <a:gd name="connsiteX9" fmla="*/ 1656184 w 1656184"/>
              <a:gd name="connsiteY9" fmla="*/ 360040 h 681122"/>
              <a:gd name="connsiteX10" fmla="*/ 1656184 w 1656184"/>
              <a:gd name="connsiteY10" fmla="*/ 360039 h 681122"/>
              <a:gd name="connsiteX11" fmla="*/ 1584175 w 1656184"/>
              <a:gd name="connsiteY11" fmla="*/ 432048 h 681122"/>
              <a:gd name="connsiteX12" fmla="*/ 690077 w 1656184"/>
              <a:gd name="connsiteY12" fmla="*/ 432048 h 681122"/>
              <a:gd name="connsiteX13" fmla="*/ 433642 w 1656184"/>
              <a:gd name="connsiteY13" fmla="*/ 681122 h 681122"/>
              <a:gd name="connsiteX14" fmla="*/ 276031 w 1656184"/>
              <a:gd name="connsiteY14" fmla="*/ 432048 h 681122"/>
              <a:gd name="connsiteX15" fmla="*/ 72009 w 1656184"/>
              <a:gd name="connsiteY15" fmla="*/ 432048 h 681122"/>
              <a:gd name="connsiteX16" fmla="*/ 0 w 1656184"/>
              <a:gd name="connsiteY16" fmla="*/ 360039 h 681122"/>
              <a:gd name="connsiteX17" fmla="*/ 0 w 1656184"/>
              <a:gd name="connsiteY17" fmla="*/ 360040 h 681122"/>
              <a:gd name="connsiteX18" fmla="*/ 0 w 1656184"/>
              <a:gd name="connsiteY18" fmla="*/ 252028 h 681122"/>
              <a:gd name="connsiteX19" fmla="*/ 0 w 1656184"/>
              <a:gd name="connsiteY19" fmla="*/ 252028 h 681122"/>
              <a:gd name="connsiteX20" fmla="*/ 0 w 1656184"/>
              <a:gd name="connsiteY20" fmla="*/ 72009 h 681122"/>
              <a:gd name="connsiteX0" fmla="*/ 0 w 1656184"/>
              <a:gd name="connsiteY0" fmla="*/ 72009 h 599604"/>
              <a:gd name="connsiteX1" fmla="*/ 72009 w 1656184"/>
              <a:gd name="connsiteY1" fmla="*/ 0 h 599604"/>
              <a:gd name="connsiteX2" fmla="*/ 276031 w 1656184"/>
              <a:gd name="connsiteY2" fmla="*/ 0 h 599604"/>
              <a:gd name="connsiteX3" fmla="*/ 276031 w 1656184"/>
              <a:gd name="connsiteY3" fmla="*/ 0 h 599604"/>
              <a:gd name="connsiteX4" fmla="*/ 690077 w 1656184"/>
              <a:gd name="connsiteY4" fmla="*/ 0 h 599604"/>
              <a:gd name="connsiteX5" fmla="*/ 1584175 w 1656184"/>
              <a:gd name="connsiteY5" fmla="*/ 0 h 599604"/>
              <a:gd name="connsiteX6" fmla="*/ 1656184 w 1656184"/>
              <a:gd name="connsiteY6" fmla="*/ 72009 h 599604"/>
              <a:gd name="connsiteX7" fmla="*/ 1656184 w 1656184"/>
              <a:gd name="connsiteY7" fmla="*/ 252028 h 599604"/>
              <a:gd name="connsiteX8" fmla="*/ 1656184 w 1656184"/>
              <a:gd name="connsiteY8" fmla="*/ 252028 h 599604"/>
              <a:gd name="connsiteX9" fmla="*/ 1656184 w 1656184"/>
              <a:gd name="connsiteY9" fmla="*/ 360040 h 599604"/>
              <a:gd name="connsiteX10" fmla="*/ 1656184 w 1656184"/>
              <a:gd name="connsiteY10" fmla="*/ 360039 h 599604"/>
              <a:gd name="connsiteX11" fmla="*/ 1584175 w 1656184"/>
              <a:gd name="connsiteY11" fmla="*/ 432048 h 599604"/>
              <a:gd name="connsiteX12" fmla="*/ 690077 w 1656184"/>
              <a:gd name="connsiteY12" fmla="*/ 432048 h 599604"/>
              <a:gd name="connsiteX13" fmla="*/ 433642 w 1656184"/>
              <a:gd name="connsiteY13" fmla="*/ 599604 h 599604"/>
              <a:gd name="connsiteX14" fmla="*/ 276031 w 1656184"/>
              <a:gd name="connsiteY14" fmla="*/ 432048 h 599604"/>
              <a:gd name="connsiteX15" fmla="*/ 72009 w 1656184"/>
              <a:gd name="connsiteY15" fmla="*/ 432048 h 599604"/>
              <a:gd name="connsiteX16" fmla="*/ 0 w 1656184"/>
              <a:gd name="connsiteY16" fmla="*/ 360039 h 599604"/>
              <a:gd name="connsiteX17" fmla="*/ 0 w 1656184"/>
              <a:gd name="connsiteY17" fmla="*/ 360040 h 599604"/>
              <a:gd name="connsiteX18" fmla="*/ 0 w 1656184"/>
              <a:gd name="connsiteY18" fmla="*/ 252028 h 599604"/>
              <a:gd name="connsiteX19" fmla="*/ 0 w 1656184"/>
              <a:gd name="connsiteY19" fmla="*/ 252028 h 599604"/>
              <a:gd name="connsiteX20" fmla="*/ 0 w 1656184"/>
              <a:gd name="connsiteY20" fmla="*/ 72009 h 599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56184" h="599604">
                <a:moveTo>
                  <a:pt x="0" y="72009"/>
                </a:moveTo>
                <a:cubicBezTo>
                  <a:pt x="0" y="32240"/>
                  <a:pt x="32240" y="0"/>
                  <a:pt x="72009" y="0"/>
                </a:cubicBezTo>
                <a:lnTo>
                  <a:pt x="276031" y="0"/>
                </a:lnTo>
                <a:lnTo>
                  <a:pt x="276031" y="0"/>
                </a:lnTo>
                <a:lnTo>
                  <a:pt x="690077" y="0"/>
                </a:lnTo>
                <a:lnTo>
                  <a:pt x="1584175" y="0"/>
                </a:lnTo>
                <a:cubicBezTo>
                  <a:pt x="1623944" y="0"/>
                  <a:pt x="1656184" y="32240"/>
                  <a:pt x="1656184" y="72009"/>
                </a:cubicBezTo>
                <a:lnTo>
                  <a:pt x="1656184" y="252028"/>
                </a:lnTo>
                <a:lnTo>
                  <a:pt x="1656184" y="252028"/>
                </a:lnTo>
                <a:lnTo>
                  <a:pt x="1656184" y="360040"/>
                </a:lnTo>
                <a:lnTo>
                  <a:pt x="1656184" y="360039"/>
                </a:lnTo>
                <a:cubicBezTo>
                  <a:pt x="1656184" y="399808"/>
                  <a:pt x="1623944" y="432048"/>
                  <a:pt x="1584175" y="432048"/>
                </a:cubicBezTo>
                <a:lnTo>
                  <a:pt x="690077" y="432048"/>
                </a:lnTo>
                <a:lnTo>
                  <a:pt x="433642" y="599604"/>
                </a:lnTo>
                <a:lnTo>
                  <a:pt x="276031" y="432048"/>
                </a:lnTo>
                <a:lnTo>
                  <a:pt x="72009" y="432048"/>
                </a:lnTo>
                <a:cubicBezTo>
                  <a:pt x="32240" y="432048"/>
                  <a:pt x="0" y="399808"/>
                  <a:pt x="0" y="360039"/>
                </a:cubicBezTo>
                <a:lnTo>
                  <a:pt x="0" y="360040"/>
                </a:lnTo>
                <a:lnTo>
                  <a:pt x="0" y="252028"/>
                </a:lnTo>
                <a:lnTo>
                  <a:pt x="0" y="252028"/>
                </a:lnTo>
                <a:lnTo>
                  <a:pt x="0" y="72009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2000">
                <a:schemeClr val="accent1">
                  <a:tint val="44500"/>
                  <a:satMod val="160000"/>
                  <a:lumMod val="0"/>
                  <a:lumOff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6914" y="547658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Маркер изменения размера таблицы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8876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таблицы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Создание новой таблицы можно осуществить тремя способами: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Нарисовать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Вставить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Создание на основе существующих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3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Редактирование таблиц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Вставить и удалить строки и столбцы</a:t>
            </a:r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Объединить и разбить ячейки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Разбить таблицу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788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95</TotalTime>
  <Words>89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Кнопка</vt:lpstr>
      <vt:lpstr>Таблицы.  Вставка в документ таблицы, ее форматирование и заполнение данных</vt:lpstr>
      <vt:lpstr>Презентация PowerPoint</vt:lpstr>
      <vt:lpstr>Создание таблиц в MS Word</vt:lpstr>
      <vt:lpstr>Компоненты таблицы</vt:lpstr>
      <vt:lpstr>Создание таблицы</vt:lpstr>
      <vt:lpstr>Редактирование таблиц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Таблицы.  Вставка в документ таблицы, ее форматирование и заполнение данных</dc:title>
  <dc:creator>Admin</dc:creator>
  <cp:lastModifiedBy>Admin</cp:lastModifiedBy>
  <cp:revision>9</cp:revision>
  <dcterms:created xsi:type="dcterms:W3CDTF">2013-11-20T11:53:48Z</dcterms:created>
  <dcterms:modified xsi:type="dcterms:W3CDTF">2013-11-20T13:29:16Z</dcterms:modified>
</cp:coreProperties>
</file>