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B700-C8D4-46EA-9CBA-E42CD3C2FD4F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7CAB-9EA3-4430-B047-700428951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 advTm="5000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Презентация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«Начальные геометрические сведения»</a:t>
            </a:r>
            <a:endParaRPr lang="ru-RU" b="1" i="1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1963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Вертикальные углы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763688" y="1196753"/>
            <a:ext cx="5311897" cy="360040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63688" y="5157192"/>
            <a:ext cx="6192688" cy="1296144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Два угла называются вертикальными, если стороны одного угла являются продолжениями сторон другого. </a:t>
            </a:r>
            <a:r>
              <a:rPr lang="ru-RU" sz="2400" b="1" i="1" dirty="0" smtClean="0">
                <a:solidFill>
                  <a:srgbClr val="FF0000"/>
                </a:solidFill>
              </a:rPr>
              <a:t>Вертикальные углы равны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Перпендикулярные прямые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1763688" y="836712"/>
            <a:ext cx="5486400" cy="4032448"/>
          </a:xfrm>
        </p:spPr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95536" y="5517232"/>
            <a:ext cx="8424936" cy="8640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Две пересекающиеся прямые называются перпендикулярными, если они образуют </a:t>
            </a:r>
            <a:r>
              <a:rPr lang="ru-RU" sz="2400" b="1" dirty="0" smtClean="0">
                <a:solidFill>
                  <a:srgbClr val="FF0000"/>
                </a:solidFill>
              </a:rPr>
              <a:t>четыре прямых угла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1963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84776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Свойство перпендикулярных прямых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763688" y="1124744"/>
            <a:ext cx="5486400" cy="411480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835696" y="5661248"/>
            <a:ext cx="5486400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Две прямые, перпендикулярные третьей, </a:t>
            </a:r>
            <a:r>
              <a:rPr lang="ru-RU" sz="2400" b="1" i="1" dirty="0" smtClean="0">
                <a:solidFill>
                  <a:srgbClr val="FF0000"/>
                </a:solidFill>
              </a:rPr>
              <a:t>не пересекаются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0"/>
            <a:ext cx="821449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Прямая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1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5063" b="5063"/>
          <a:stretch>
            <a:fillRect/>
          </a:stretch>
        </p:blipFill>
        <p:spPr>
          <a:xfrm flipH="1">
            <a:off x="1403647" y="5410071"/>
            <a:ext cx="60959" cy="45719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Две прямые либо имеют </a:t>
            </a:r>
            <a:r>
              <a:rPr lang="ru-RU" sz="2000" dirty="0" smtClean="0">
                <a:solidFill>
                  <a:srgbClr val="FF0000"/>
                </a:solidFill>
              </a:rPr>
              <a:t>только одну</a:t>
            </a:r>
            <a:r>
              <a:rPr lang="ru-RU" sz="2000" dirty="0" smtClean="0"/>
              <a:t> общую точку, либо не имеют общих точек.</a:t>
            </a:r>
            <a:endParaRPr lang="ru-RU" sz="20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1963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Прямая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763688" y="1052736"/>
            <a:ext cx="5486400" cy="411480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Через любые две точки можно провести прямую, и при том </a:t>
            </a:r>
            <a:r>
              <a:rPr lang="ru-RU" sz="2400" b="1" i="1" dirty="0" smtClean="0">
                <a:solidFill>
                  <a:srgbClr val="FF0000"/>
                </a:solidFill>
              </a:rPr>
              <a:t>только одну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Луч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763688" y="980728"/>
            <a:ext cx="5486400" cy="411480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331640" y="5517232"/>
            <a:ext cx="6912768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Точка О разделяет прямую на два луча. Точка О называется </a:t>
            </a:r>
            <a:r>
              <a:rPr lang="ru-RU" sz="2400" b="1" i="1" dirty="0" smtClean="0">
                <a:solidFill>
                  <a:srgbClr val="FF0000"/>
                </a:solidFill>
              </a:rPr>
              <a:t>началом каждого из лучей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23528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Угол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763688" y="980728"/>
            <a:ext cx="5486400" cy="411480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27584" y="5373216"/>
            <a:ext cx="7740352" cy="87687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Угол - это геометрическая фигура, которая состоит из </a:t>
            </a:r>
            <a:r>
              <a:rPr lang="ru-RU" sz="2400" b="1" i="1" dirty="0" smtClean="0">
                <a:solidFill>
                  <a:srgbClr val="FF0000"/>
                </a:solidFill>
              </a:rPr>
              <a:t>точки и двух лучей</a:t>
            </a:r>
            <a:r>
              <a:rPr lang="ru-RU" sz="2400" dirty="0" smtClean="0"/>
              <a:t>, исходящих из этой точки. Лучи - это стороны угла, начало – вершины угла.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1963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Отрезки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1763688" y="980728"/>
            <a:ext cx="5486400" cy="4114800"/>
          </a:xfrm>
        </p:spPr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63688" y="5517232"/>
            <a:ext cx="5486400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Точка С делит отрезок на два отрезка. Длина всего отрезка равна </a:t>
            </a:r>
            <a:r>
              <a:rPr lang="ru-RU" sz="2400" b="1" i="1" dirty="0" smtClean="0">
                <a:solidFill>
                  <a:srgbClr val="FF0000"/>
                </a:solidFill>
              </a:rPr>
              <a:t>сумме длин </a:t>
            </a:r>
            <a:r>
              <a:rPr lang="ru-RU" sz="2400" dirty="0" smtClean="0"/>
              <a:t>этих двух отрезков. АВ=АС+СВ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7544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Виды углов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1763688" y="1196752"/>
            <a:ext cx="5486400" cy="4114800"/>
          </a:xfrm>
        </p:spPr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 flipV="1">
            <a:off x="0" y="332656"/>
            <a:ext cx="619472" cy="6511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1963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Биссектриса угла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763688" y="908720"/>
            <a:ext cx="5486400" cy="411480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051720" y="5445224"/>
            <a:ext cx="5486400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Луч, исходящий из вершины угла и делящий его на </a:t>
            </a:r>
            <a:r>
              <a:rPr lang="ru-RU" sz="2400" b="1" i="1" dirty="0" smtClean="0">
                <a:solidFill>
                  <a:srgbClr val="FF0000"/>
                </a:solidFill>
              </a:rPr>
              <a:t>два равных угла</a:t>
            </a:r>
            <a:r>
              <a:rPr lang="ru-RU" sz="2400" dirty="0" smtClean="0"/>
              <a:t>, называется  биссектрисой угла.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61963" y="0"/>
            <a:ext cx="8218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Смежные углы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2051720" y="908720"/>
            <a:ext cx="5328592" cy="360040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63688" y="4941168"/>
            <a:ext cx="6120680" cy="122413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Два угла, у которых одна сторона общая, а две другие являются продолжениями одна другой, называются смежными. </a:t>
            </a:r>
            <a:r>
              <a:rPr lang="ru-RU" sz="2400" b="1" i="1" dirty="0" smtClean="0">
                <a:solidFill>
                  <a:srgbClr val="FF0000"/>
                </a:solidFill>
              </a:rPr>
              <a:t>Сумма смежных углов равна 180 градусам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</TotalTime>
  <Words>203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</vt:lpstr>
      <vt:lpstr>Прямая</vt:lpstr>
      <vt:lpstr>Прямая</vt:lpstr>
      <vt:lpstr>Луч</vt:lpstr>
      <vt:lpstr>Угол</vt:lpstr>
      <vt:lpstr>Отрезки</vt:lpstr>
      <vt:lpstr>Виды углов</vt:lpstr>
      <vt:lpstr>Биссектриса угла</vt:lpstr>
      <vt:lpstr>Смежные углы</vt:lpstr>
      <vt:lpstr>Вертикальные углы</vt:lpstr>
      <vt:lpstr>Перпендикулярные прямые</vt:lpstr>
      <vt:lpstr>Свойство перпендикулярных прямых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Лена</dc:creator>
  <cp:lastModifiedBy>Лена</cp:lastModifiedBy>
  <cp:revision>11</cp:revision>
  <dcterms:created xsi:type="dcterms:W3CDTF">2012-09-21T16:56:37Z</dcterms:created>
  <dcterms:modified xsi:type="dcterms:W3CDTF">2012-09-23T15:02:34Z</dcterms:modified>
</cp:coreProperties>
</file>