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8" r:id="rId3"/>
    <p:sldId id="266" r:id="rId4"/>
    <p:sldId id="261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9B62-70B0-4675-B027-16291B618F9C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CD84-B067-4DB3-B185-EBA3723513E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1AAE-E418-435C-A37A-31AE193523B9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32D2-5461-4B35-90A4-FFAF0D52CC9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1B16-0E45-4CC0-9EB1-CD0E223ADE6F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E0B8-CBA8-479D-AF70-31A9F02F25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8A14-A41C-46BC-981B-19A46475CCC4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8767-474E-4A5F-A832-25DFE0558B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D99DF-8660-47B4-945C-83A989EE148C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3C03-B140-4F5C-A821-34748CA4E38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DB203-2406-4A99-AF50-53195540B3C7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93F7-38A6-4170-B009-113A51937B5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1D98-6387-4E58-B0AA-B002E5F32219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C815-596B-4FAE-B311-6D9AD7A77EF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0C3D-59ED-4AC3-AB26-5B0054F0F61E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B198-F209-4D66-AC13-C244D788F0D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0013-C15A-4C2C-8D15-2B62E1D16257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62B2-5556-4F51-B099-BA403C57B2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0446-EDD4-4114-8C08-0851E0351C1F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E93D-3775-45C7-BB4E-89A628D92A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2B6B-4272-4B20-AC3C-6454D6ABABCF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845D-9D6F-4F1C-A944-41BE43883D9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D0D6D7-289A-40DF-817D-D10E787C63EB}" type="datetimeFigureOut">
              <a:rPr lang="en-US"/>
              <a:pPr>
                <a:defRPr/>
              </a:pPr>
              <a:t>10/20/2010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177C8F-F4EA-4F5C-9E7A-5445C197FA0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4" r:id="rId2"/>
    <p:sldLayoutId id="2147483913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4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0" y="1905000"/>
            <a:ext cx="7772400" cy="1295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9500" dirty="0" smtClean="0">
                <a:latin typeface="Australian Sunrise" pitchFamily="2" charset="0"/>
              </a:rPr>
              <a:t>Las Islas Canarias</a:t>
            </a:r>
            <a:endParaRPr lang="en-US" sz="9500" dirty="0">
              <a:latin typeface="Australian Sunrise" pitchFamily="2" charset="0"/>
            </a:endParaRPr>
          </a:p>
        </p:txBody>
      </p:sp>
      <p:pic>
        <p:nvPicPr>
          <p:cNvPr id="13314" name="Picture 2" descr="bandera-islas-canaria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124200"/>
            <a:ext cx="441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676400" y="62484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eidepar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2400"/>
            <a:ext cx="4124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canary-islands-holiday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124200"/>
            <a:ext cx="76962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anary-island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43624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mtClean="0"/>
              <a:t>Información General</a:t>
            </a:r>
            <a:endParaRPr 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Las Islas Canarias es una de las diecisiete comunidades autónomas de España. Forman un archipiélago del océano Atlántico y está situado frente a la costa noroeste de África. </a:t>
            </a:r>
          </a:p>
          <a:p>
            <a:pPr eaLnBrk="1" hangingPunct="1"/>
            <a:r>
              <a:rPr lang="es-ES_tradnl" smtClean="0"/>
              <a:t>Hay siete islas principales. Se llaman Tenerife, Fuerteventura, Gran Canaria, Lanzarote, La Palma, La Gomera y El Hierro.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Gastronomía de Las Islas Canarias</a:t>
            </a:r>
            <a:endParaRPr lang="es-ES_tradnl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Papas Arrugadas</a:t>
            </a:r>
          </a:p>
          <a:p>
            <a:pPr eaLnBrk="1" hangingPunct="1"/>
            <a:r>
              <a:rPr lang="es-ES_tradnl" smtClean="0"/>
              <a:t>Mojo Picón</a:t>
            </a:r>
          </a:p>
          <a:p>
            <a:pPr eaLnBrk="1" hangingPunct="1"/>
            <a:r>
              <a:rPr lang="es-ES_tradnl" smtClean="0"/>
              <a:t>Morcillas dulces</a:t>
            </a:r>
          </a:p>
          <a:p>
            <a:pPr eaLnBrk="1" hangingPunct="1"/>
            <a:r>
              <a:rPr lang="es-ES_tradnl" smtClean="0"/>
              <a:t>Fruta </a:t>
            </a:r>
          </a:p>
          <a:p>
            <a:pPr eaLnBrk="1" hangingPunct="1"/>
            <a:r>
              <a:rPr lang="es-ES_tradnl" smtClean="0"/>
              <a:t>Vinos Tradicionales</a:t>
            </a:r>
          </a:p>
        </p:txBody>
      </p:sp>
      <p:pic>
        <p:nvPicPr>
          <p:cNvPr id="15363" name="Picture 3" descr="cata_vino_canarias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1336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2689133-el-pescado-secado-en-la-red-en-la-isla-de-la-graciosa-islas-canarias-espa-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200400"/>
            <a:ext cx="5214938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pen_platanos-300x2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4114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mtClean="0"/>
              <a:t>Turismo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Como Canarias tiene un clima subtropical, muchos visitantes vienen del norte de Europa</a:t>
            </a:r>
          </a:p>
          <a:p>
            <a:pPr eaLnBrk="1" hangingPunct="1"/>
            <a:r>
              <a:rPr lang="es-ES_tradnl" smtClean="0"/>
              <a:t>La tercera región española que mayor número de turistas extranjeros recibe. (Más de 9,6 millones anualmente)</a:t>
            </a:r>
          </a:p>
          <a:p>
            <a:pPr eaLnBrk="1" hangingPunct="1"/>
            <a:r>
              <a:rPr lang="es-ES_tradnl" smtClean="0"/>
              <a:t>Hay muchas playas y paisajes bellos, parques nacionales, como el Parque Nacional del Teide y parques de atracciones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110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Diapositiva 1</vt:lpstr>
      <vt:lpstr>Diapositiva 2</vt:lpstr>
      <vt:lpstr>Información General</vt:lpstr>
      <vt:lpstr>Gastronomía de Las Islas Canarias</vt:lpstr>
      <vt:lpstr>Diapositiva 5</vt:lpstr>
      <vt:lpstr>Turismo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Islas Canarias</dc:title>
  <dc:creator>Bianca</dc:creator>
  <cp:lastModifiedBy>teresa</cp:lastModifiedBy>
  <cp:revision>16</cp:revision>
  <dcterms:created xsi:type="dcterms:W3CDTF">2010-10-05T15:37:30Z</dcterms:created>
  <dcterms:modified xsi:type="dcterms:W3CDTF">2010-10-20T21:18:49Z</dcterms:modified>
</cp:coreProperties>
</file>