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1"/>
  </p:notesMasterIdLst>
  <p:sldIdLst>
    <p:sldId id="267" r:id="rId2"/>
    <p:sldId id="257" r:id="rId3"/>
    <p:sldId id="258" r:id="rId4"/>
    <p:sldId id="262" r:id="rId5"/>
    <p:sldId id="266" r:id="rId6"/>
    <p:sldId id="263" r:id="rId7"/>
    <p:sldId id="259" r:id="rId8"/>
    <p:sldId id="264" r:id="rId9"/>
    <p:sldId id="265" r:id="rId1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966"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893845C-8DBE-4726-9310-BD87591EE831}" type="datetimeFigureOut">
              <a:rPr lang="en-US"/>
              <a:pPr>
                <a:defRPr/>
              </a:pPr>
              <a:t>10/20/2010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6821FAF-1A95-46BA-A19D-1FB0CC8C9272}" type="slidenum">
              <a:rPr lang="en-US"/>
              <a:pPr>
                <a:defRPr/>
              </a:pPr>
              <a:t>‹Nº›</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97DDEC-F8B7-4F49-8716-8A10A8EA4EFC}" type="slidenum">
              <a:rPr lang="en-US">
                <a:cs typeface="Arial" charset="0"/>
              </a:rPr>
              <a:pPr fontAlgn="base">
                <a:spcBef>
                  <a:spcPct val="0"/>
                </a:spcBef>
                <a:spcAft>
                  <a:spcPct val="0"/>
                </a:spcAft>
                <a:defRPr/>
              </a:pPr>
              <a:t>2</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621E0B-6E4C-4D6F-8CA5-BF174796AAFA}" type="slidenum">
              <a:rPr lang="en-US">
                <a:cs typeface="Arial" charset="0"/>
              </a:rPr>
              <a:pPr fontAlgn="base">
                <a:spcBef>
                  <a:spcPct val="0"/>
                </a:spcBef>
                <a:spcAft>
                  <a:spcPct val="0"/>
                </a:spcAft>
                <a:defRPr/>
              </a:pPr>
              <a:t>3</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794340-5FD9-4031-B75A-92CCEBD3BF1F}" type="slidenum">
              <a:rPr lang="es-ES_tradnl">
                <a:cs typeface="Arial" charset="0"/>
              </a:rPr>
              <a:pPr fontAlgn="base">
                <a:spcBef>
                  <a:spcPct val="0"/>
                </a:spcBef>
                <a:spcAft>
                  <a:spcPct val="0"/>
                </a:spcAft>
                <a:defRPr/>
              </a:pPr>
              <a:t>4</a:t>
            </a:fld>
            <a:endParaRPr lang="es-ES_tradnl">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8317159-229A-4D29-8FD3-4BC73ACB4F04}" type="slidenum">
              <a:rPr lang="es-ES_tradnl">
                <a:cs typeface="Arial" charset="0"/>
              </a:rPr>
              <a:pPr fontAlgn="base">
                <a:spcBef>
                  <a:spcPct val="0"/>
                </a:spcBef>
                <a:spcAft>
                  <a:spcPct val="0"/>
                </a:spcAft>
                <a:defRPr/>
              </a:pPr>
              <a:t>6</a:t>
            </a:fld>
            <a:endParaRPr lang="es-ES_tradnl">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eaLnBrk="1" fontAlgn="auto" hangingPunct="1">
              <a:spcBef>
                <a:spcPts val="0"/>
              </a:spcBef>
              <a:spcAft>
                <a:spcPts val="0"/>
              </a:spcAft>
              <a:defRPr/>
            </a:pPr>
            <a:endParaRPr lang="en-US" dirty="0" smtClean="0"/>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17945E-6FA2-4D30-8A62-1E25D7404113}" type="slidenum">
              <a:rPr lang="en-US">
                <a:cs typeface="Arial" charset="0"/>
              </a:rPr>
              <a:pPr fontAlgn="base">
                <a:spcBef>
                  <a:spcPct val="0"/>
                </a:spcBef>
                <a:spcAft>
                  <a:spcPct val="0"/>
                </a:spcAft>
                <a:defRPr/>
              </a:pPr>
              <a:t>7</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7"/>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12"/>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 13"/>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8" name="Titl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smtClean="0"/>
              <a:t>Click to edit Master title style</a:t>
            </a:r>
            <a:endParaRPr lang="en-US"/>
          </a:p>
        </p:txBody>
      </p:sp>
      <p:sp>
        <p:nvSpPr>
          <p:cNvPr id="7" name="Date Placeholder 14"/>
          <p:cNvSpPr>
            <a:spLocks noGrp="1"/>
          </p:cNvSpPr>
          <p:nvPr>
            <p:ph type="dt" sz="half" idx="10"/>
          </p:nvPr>
        </p:nvSpPr>
        <p:spPr/>
        <p:txBody>
          <a:bodyPr/>
          <a:lstStyle>
            <a:lvl1pPr>
              <a:defRPr/>
            </a:lvl1pPr>
          </a:lstStyle>
          <a:p>
            <a:pPr>
              <a:defRPr/>
            </a:pPr>
            <a:fld id="{C1E60F2E-5A11-4F26-8B87-5B509EEE5B8E}" type="datetimeFigureOut">
              <a:rPr lang="en-US"/>
              <a:pPr>
                <a:defRPr/>
              </a:pPr>
              <a:t>10/20/2010</a:t>
            </a:fld>
            <a:endParaRPr lang="en-US"/>
          </a:p>
        </p:txBody>
      </p:sp>
      <p:sp>
        <p:nvSpPr>
          <p:cNvPr id="8" name="Slide Number Placeholder 15"/>
          <p:cNvSpPr>
            <a:spLocks noGrp="1"/>
          </p:cNvSpPr>
          <p:nvPr>
            <p:ph type="sldNum" sz="quarter" idx="11"/>
          </p:nvPr>
        </p:nvSpPr>
        <p:spPr/>
        <p:txBody>
          <a:bodyPr/>
          <a:lstStyle>
            <a:lvl1pPr>
              <a:defRPr/>
            </a:lvl1pPr>
          </a:lstStyle>
          <a:p>
            <a:pPr>
              <a:defRPr/>
            </a:pPr>
            <a:fld id="{8C3784DD-B188-4E84-9F9C-DBFE24B83D40}" type="slidenum">
              <a:rPr lang="en-US"/>
              <a:pPr>
                <a:defRPr/>
              </a:pPr>
              <a:t>‹Nº›</a:t>
            </a:fld>
            <a:endParaRPr lang="en-US"/>
          </a:p>
        </p:txBody>
      </p:sp>
      <p:sp>
        <p:nvSpPr>
          <p:cNvPr id="10" name="Footer Placeholder 16"/>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AD330702-02CC-4E65-B32C-14F46CBF6BE3}" type="datetimeFigureOut">
              <a:rPr lang="en-US"/>
              <a:pPr>
                <a:defRPr/>
              </a:pPr>
              <a:t>10/20/2010</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05AC231E-265B-4174-85F7-8E3D87B77154}" type="slidenum">
              <a:rPr lang="en-US"/>
              <a:pPr>
                <a:defRPr/>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85D6B5CF-2D71-4204-8978-6CA307CAED1C}" type="datetimeFigureOut">
              <a:rPr lang="en-US"/>
              <a:pPr>
                <a:defRPr/>
              </a:pPr>
              <a:t>10/20/2010</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0514ED98-A02A-4F6B-99DE-57D71FFF33B4}" type="slidenum">
              <a:rPr lang="en-US"/>
              <a:pPr>
                <a:defRPr/>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152400"/>
            <a:ext cx="8229600" cy="1219200"/>
          </a:xfrm>
        </p:spPr>
        <p:txBody>
          <a:bodyPr/>
          <a:lstStyle/>
          <a:p>
            <a:r>
              <a:rPr lang="es-ES"/>
              <a:t>Haga clic para modificar el estilo de título del patrón</a:t>
            </a:r>
          </a:p>
        </p:txBody>
      </p:sp>
      <p:sp>
        <p:nvSpPr>
          <p:cNvPr id="3" name="Marcador de contenido 2"/>
          <p:cNvSpPr>
            <a:spLocks noGrp="1"/>
          </p:cNvSpPr>
          <p:nvPr>
            <p:ph sz="half" idx="1"/>
          </p:nvPr>
        </p:nvSpPr>
        <p:spPr>
          <a:xfrm>
            <a:off x="457200" y="1447800"/>
            <a:ext cx="4038600" cy="46783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quarter" idx="2"/>
          </p:nvPr>
        </p:nvSpPr>
        <p:spPr>
          <a:xfrm>
            <a:off x="4648200" y="1447800"/>
            <a:ext cx="4038600" cy="22621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contenido 4"/>
          <p:cNvSpPr>
            <a:spLocks noGrp="1"/>
          </p:cNvSpPr>
          <p:nvPr>
            <p:ph sz="quarter" idx="3"/>
          </p:nvPr>
        </p:nvSpPr>
        <p:spPr>
          <a:xfrm>
            <a:off x="4648200" y="3862388"/>
            <a:ext cx="4038600" cy="226377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Date Placeholder 23"/>
          <p:cNvSpPr>
            <a:spLocks noGrp="1"/>
          </p:cNvSpPr>
          <p:nvPr>
            <p:ph type="dt" sz="half" idx="10"/>
          </p:nvPr>
        </p:nvSpPr>
        <p:spPr/>
        <p:txBody>
          <a:bodyPr/>
          <a:lstStyle>
            <a:lvl1pPr>
              <a:defRPr/>
            </a:lvl1pPr>
          </a:lstStyle>
          <a:p>
            <a:pPr>
              <a:defRPr/>
            </a:pPr>
            <a:fld id="{8720A9CE-2687-411C-9802-3899B8956C91}" type="datetimeFigureOut">
              <a:rPr lang="en-US"/>
              <a:pPr>
                <a:defRPr/>
              </a:pPr>
              <a:t>10/20/2010</a:t>
            </a:fld>
            <a:endParaRPr lang="en-US"/>
          </a:p>
        </p:txBody>
      </p:sp>
      <p:sp>
        <p:nvSpPr>
          <p:cNvPr id="7" name="Footer Placeholder 9"/>
          <p:cNvSpPr>
            <a:spLocks noGrp="1"/>
          </p:cNvSpPr>
          <p:nvPr>
            <p:ph type="ftr" sz="quarter" idx="11"/>
          </p:nvPr>
        </p:nvSpPr>
        <p:spPr/>
        <p:txBody>
          <a:bodyPr/>
          <a:lstStyle>
            <a:lvl1pPr>
              <a:defRPr/>
            </a:lvl1pPr>
          </a:lstStyle>
          <a:p>
            <a:pPr>
              <a:defRPr/>
            </a:pPr>
            <a:endParaRPr lang="en-US"/>
          </a:p>
        </p:txBody>
      </p:sp>
      <p:sp>
        <p:nvSpPr>
          <p:cNvPr id="8" name="Slide Number Placeholder 21"/>
          <p:cNvSpPr>
            <a:spLocks noGrp="1"/>
          </p:cNvSpPr>
          <p:nvPr>
            <p:ph type="sldNum" sz="quarter" idx="12"/>
          </p:nvPr>
        </p:nvSpPr>
        <p:spPr/>
        <p:txBody>
          <a:bodyPr/>
          <a:lstStyle>
            <a:lvl1pPr>
              <a:defRPr/>
            </a:lvl1pPr>
          </a:lstStyle>
          <a:p>
            <a:pPr>
              <a:defRPr/>
            </a:pPr>
            <a:fld id="{F1794102-C07C-4EB7-855F-69819105C1EF}" type="slidenum">
              <a:rPr lang="en-US"/>
              <a:pPr>
                <a:defRPr/>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itle 16"/>
          <p:cNvSpPr>
            <a:spLocks noGrp="1"/>
          </p:cNvSpPr>
          <p:nvPr>
            <p:ph type="title"/>
          </p:nvPr>
        </p:nvSpPr>
        <p:spPr/>
        <p:txBody>
          <a:bodyPr rtlCol="0"/>
          <a:lstStyle/>
          <a:p>
            <a:r>
              <a:rPr lang="en-US" smtClean="0"/>
              <a:t>Click to edit Master title style</a:t>
            </a:r>
            <a:endParaRPr lang="en-US"/>
          </a:p>
        </p:txBody>
      </p:sp>
      <p:sp>
        <p:nvSpPr>
          <p:cNvPr id="4" name="Date Placeholder 23"/>
          <p:cNvSpPr>
            <a:spLocks noGrp="1"/>
          </p:cNvSpPr>
          <p:nvPr>
            <p:ph type="dt" sz="half" idx="10"/>
          </p:nvPr>
        </p:nvSpPr>
        <p:spPr/>
        <p:txBody>
          <a:bodyPr/>
          <a:lstStyle>
            <a:lvl1pPr>
              <a:defRPr/>
            </a:lvl1pPr>
          </a:lstStyle>
          <a:p>
            <a:pPr>
              <a:defRPr/>
            </a:pPr>
            <a:fld id="{42D462EA-CE3B-4FB8-BE64-0999E026203E}" type="datetimeFigureOut">
              <a:rPr lang="en-US"/>
              <a:pPr>
                <a:defRPr/>
              </a:pPr>
              <a:t>10/20/2010</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A1CA157E-4F2A-42BB-891F-6A82677E39F0}" type="slidenum">
              <a:rPr lang="en-US"/>
              <a:pPr>
                <a:defRPr/>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6"/>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4EC14B8-336A-41C8-BA67-E58E9482FDCF}" type="datetimeFigureOut">
              <a:rPr lang="en-US"/>
              <a:pPr>
                <a:defRPr/>
              </a:pPr>
              <a:t>10/20/2010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D4ACE3E-1DEF-48D3-AA7C-8E98FC26C4AA}" type="slidenum">
              <a:rPr lang="en-US"/>
              <a:pPr>
                <a:defRPr/>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10"/>
          <p:cNvSpPr>
            <a:spLocks noGrp="1"/>
          </p:cNvSpPr>
          <p:nvPr>
            <p:ph sz="half" idx="1"/>
          </p:nvPr>
        </p:nvSpPr>
        <p:spPr>
          <a:xfrm>
            <a:off x="457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7DDF6106-D2EF-4E65-9DDC-A20865D9EA83}" type="datetimeFigureOut">
              <a:rPr lang="en-US"/>
              <a:pPr>
                <a:defRPr/>
              </a:pPr>
              <a:t>10/20/2010</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CED728CC-EFBA-4DE3-9E53-6B82751840CB}" type="slidenum">
              <a:rPr lang="en-US"/>
              <a:pPr>
                <a:defRPr/>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9"/>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16"/>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4" name="Content Placeholder 33"/>
          <p:cNvSpPr>
            <a:spLocks noGrp="1"/>
          </p:cNvSpPr>
          <p:nvPr>
            <p:ph sz="quarter" idx="4"/>
          </p:nvPr>
        </p:nvSpPr>
        <p:spPr>
          <a:xfrm>
            <a:off x="4649788"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457200" y="155448"/>
            <a:ext cx="8229600" cy="1143000"/>
          </a:xfrm>
        </p:spPr>
        <p:txBody>
          <a:bodyPr/>
          <a:lstStyle>
            <a:lvl1pPr>
              <a:defRPr/>
            </a:lvl1pPr>
          </a:lstStyle>
          <a:p>
            <a:r>
              <a:rPr lang="en-US" smtClean="0"/>
              <a:t>Click to edit Master title style</a:t>
            </a:r>
            <a:endParaRPr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9" name="Slide Number Placeholder 8"/>
          <p:cNvSpPr>
            <a:spLocks noGrp="1"/>
          </p:cNvSpPr>
          <p:nvPr>
            <p:ph type="sldNum" sz="quarter" idx="10"/>
          </p:nvPr>
        </p:nvSpPr>
        <p:spPr/>
        <p:txBody>
          <a:bodyPr/>
          <a:lstStyle>
            <a:lvl1pPr>
              <a:defRPr/>
            </a:lvl1pPr>
          </a:lstStyle>
          <a:p>
            <a:pPr>
              <a:defRPr/>
            </a:pPr>
            <a:fld id="{1128CC08-68EF-4227-9BBB-45A41037F28B}" type="slidenum">
              <a:rPr lang="en-US"/>
              <a:pPr>
                <a:defRPr/>
              </a:pPr>
              <a:t>‹Nº›</a:t>
            </a:fld>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Date Placeholder 6"/>
          <p:cNvSpPr>
            <a:spLocks noGrp="1"/>
          </p:cNvSpPr>
          <p:nvPr>
            <p:ph type="dt" sz="half" idx="12"/>
          </p:nvPr>
        </p:nvSpPr>
        <p:spPr/>
        <p:txBody>
          <a:bodyPr/>
          <a:lstStyle>
            <a:lvl1pPr>
              <a:defRPr/>
            </a:lvl1pPr>
          </a:lstStyle>
          <a:p>
            <a:pPr>
              <a:defRPr/>
            </a:pPr>
            <a:fld id="{C3458C56-4BBD-4D4F-899C-71ADEAB6A8BC}" type="datetimeFigureOut">
              <a:rPr lang="en-US"/>
              <a:pPr>
                <a:defRPr/>
              </a:pPr>
              <a:t>10/20/2010</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51F909EA-E89C-4F35-84FC-90A6DCE9D331}" type="datetimeFigureOut">
              <a:rPr lang="en-US"/>
              <a:pPr>
                <a:defRPr/>
              </a:pPr>
              <a:t>10/20/2010</a:t>
            </a:fld>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29140950-7C83-40BE-94FE-52A35FF9AF41}" type="slidenum">
              <a:rPr lang="en-US"/>
              <a:pPr>
                <a:defRPr/>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fld id="{B0265784-D084-40AD-BE75-332098A9E797}" type="datetimeFigureOut">
              <a:rPr lang="en-US"/>
              <a:pPr>
                <a:defRPr/>
              </a:pPr>
              <a:t>10/20/2010</a:t>
            </a:fld>
            <a:endParaRPr lang="en-US"/>
          </a:p>
        </p:txBody>
      </p:sp>
      <p:sp>
        <p:nvSpPr>
          <p:cNvPr id="3" name="Footer Placeholder 9"/>
          <p:cNvSpPr>
            <a:spLocks noGrp="1"/>
          </p:cNvSpPr>
          <p:nvPr>
            <p:ph type="ftr" sz="quarter" idx="11"/>
          </p:nvPr>
        </p:nvSpPr>
        <p:spPr/>
        <p:txBody>
          <a:bodyPr/>
          <a:lstStyle>
            <a:lvl1pPr>
              <a:defRPr/>
            </a:lvl1pPr>
          </a:lstStyle>
          <a:p>
            <a:pPr>
              <a:defRPr/>
            </a:pPr>
            <a:endParaRPr lang="en-US"/>
          </a:p>
        </p:txBody>
      </p:sp>
      <p:sp>
        <p:nvSpPr>
          <p:cNvPr id="4" name="Slide Number Placeholder 21"/>
          <p:cNvSpPr>
            <a:spLocks noGrp="1"/>
          </p:cNvSpPr>
          <p:nvPr>
            <p:ph type="sldNum" sz="quarter" idx="12"/>
          </p:nvPr>
        </p:nvSpPr>
        <p:spPr/>
        <p:txBody>
          <a:bodyPr/>
          <a:lstStyle>
            <a:lvl1pPr>
              <a:defRPr/>
            </a:lvl1pPr>
          </a:lstStyle>
          <a:p>
            <a:pPr>
              <a:defRPr/>
            </a:pPr>
            <a:fld id="{3C7C0D2E-C654-4EE6-B04C-9C647A7985AC}" type="slidenum">
              <a:rPr lang="en-US"/>
              <a:pPr>
                <a:defRPr/>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5" name="Date Placeholder 23"/>
          <p:cNvSpPr>
            <a:spLocks noGrp="1"/>
          </p:cNvSpPr>
          <p:nvPr>
            <p:ph type="dt" sz="half" idx="10"/>
          </p:nvPr>
        </p:nvSpPr>
        <p:spPr/>
        <p:txBody>
          <a:bodyPr/>
          <a:lstStyle>
            <a:lvl1pPr>
              <a:defRPr/>
            </a:lvl1pPr>
          </a:lstStyle>
          <a:p>
            <a:pPr>
              <a:defRPr/>
            </a:pPr>
            <a:fld id="{BBDF4EB5-32B8-4710-9D5B-3456D650300B}" type="datetimeFigureOut">
              <a:rPr lang="en-US"/>
              <a:pPr>
                <a:defRPr/>
              </a:pPr>
              <a:t>10/20/2010</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0823A64B-07DB-4A30-BEBF-EBCCEAA604F3}" type="slidenum">
              <a:rPr lang="en-US"/>
              <a:pPr>
                <a:defRPr/>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23"/>
          <p:cNvSpPr>
            <a:spLocks noGrp="1"/>
          </p:cNvSpPr>
          <p:nvPr>
            <p:ph type="dt" sz="half" idx="10"/>
          </p:nvPr>
        </p:nvSpPr>
        <p:spPr/>
        <p:txBody>
          <a:bodyPr/>
          <a:lstStyle>
            <a:lvl1pPr>
              <a:defRPr/>
            </a:lvl1pPr>
          </a:lstStyle>
          <a:p>
            <a:pPr>
              <a:defRPr/>
            </a:pPr>
            <a:fld id="{21C5A653-F806-40F3-844D-5ECDF97626AB}" type="datetimeFigureOut">
              <a:rPr lang="en-US"/>
              <a:pPr>
                <a:defRPr/>
              </a:pPr>
              <a:t>10/20/2010</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DB0E8984-60A1-476E-902B-088B4FC4CE62}" type="slidenum">
              <a:rPr lang="en-US"/>
              <a:pPr>
                <a:defRPr/>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ext Placeholder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fld id="{86B1DE0C-6C8D-42AA-BE41-44001614BFEE}" type="datetimeFigureOut">
              <a:rPr lang="en-US"/>
              <a:pPr>
                <a:defRPr/>
              </a:pPr>
              <a:t>10/20/2010</a:t>
            </a:fld>
            <a:endParaRPr lang="en-US"/>
          </a:p>
        </p:txBody>
      </p:sp>
      <p:sp>
        <p:nvSpPr>
          <p:cNvPr id="10" name="Footer Placeholder 9"/>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endParaRPr lang="en-US"/>
          </a:p>
        </p:txBody>
      </p:sp>
      <p:sp>
        <p:nvSpPr>
          <p:cNvPr id="22" name="Slide Number Placeholder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a:solidFill>
                  <a:schemeClr val="tx2"/>
                </a:solidFill>
                <a:latin typeface="+mn-lt"/>
                <a:cs typeface="+mn-cs"/>
              </a:defRPr>
            </a:lvl1pPr>
          </a:lstStyle>
          <a:p>
            <a:pPr>
              <a:defRPr/>
            </a:pPr>
            <a:fld id="{2CDEC8BE-9DD8-4E9D-A337-BAD1F88E3BE0}" type="slidenum">
              <a:rPr lang="en-US"/>
              <a:pPr>
                <a:defRPr/>
              </a:pPr>
              <a:t>‹Nº›</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smtClean="0"/>
              <a:t>Click to edit Master title style</a:t>
            </a:r>
            <a:endParaRPr lang="en-US"/>
          </a:p>
        </p:txBody>
      </p:sp>
    </p:spTree>
  </p:cSld>
  <p:clrMap bg1="dk1" tx1="lt1" bg2="dk2" tx2="lt2" accent1="accent1" accent2="accent2" accent3="accent3" accent4="accent4" accent5="accent5" accent6="accent6" hlink="hlink" folHlink="folHlink"/>
  <p:sldLayoutIdLst>
    <p:sldLayoutId id="2147483697" r:id="rId1"/>
    <p:sldLayoutId id="2147483688" r:id="rId2"/>
    <p:sldLayoutId id="2147483698" r:id="rId3"/>
    <p:sldLayoutId id="2147483689" r:id="rId4"/>
    <p:sldLayoutId id="214748369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B39E00"/>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958300"/>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B39E00"/>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B39E00"/>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ctrTitle" idx="4294967295"/>
          </p:nvPr>
        </p:nvSpPr>
        <p:spPr bwMode="auto">
          <a:xfrm>
            <a:off x="762000" y="2667000"/>
            <a:ext cx="7772400" cy="1470025"/>
          </a:xfrm>
          <a:ln w="9525"/>
        </p:spPr>
        <p:txBody>
          <a:bodyPr wrap="square" lIns="91440" tIns="45720" rIns="91440" bIns="45720" numCol="1" compatLnSpc="1">
            <a:prstTxWarp prst="textNoShape">
              <a:avLst/>
            </a:prstTxWarp>
          </a:bodyPr>
          <a:lstStyle/>
          <a:p>
            <a:pPr>
              <a:defRPr/>
            </a:pPr>
            <a:r>
              <a:rPr altLang="zh-TW" sz="9200" b="1" smtClean="0">
                <a:ln>
                  <a:noFill/>
                </a:ln>
                <a:solidFill>
                  <a:srgbClr val="FFFF00"/>
                </a:solidFill>
                <a:effectLst/>
                <a:latin typeface="Tw Cen MT Condensed Extra Bold" pitchFamily="34" charset="0"/>
                <a:ea typeface="新細明體" pitchFamily="18" charset="-120"/>
              </a:rPr>
              <a:t>VALENCIA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1000" fill="hold"/>
                                        <p:tgtEl>
                                          <p:spTgt spid="3686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ontent Placeholder 2"/>
          <p:cNvSpPr>
            <a:spLocks noGrp="1"/>
          </p:cNvSpPr>
          <p:nvPr>
            <p:ph idx="1"/>
          </p:nvPr>
        </p:nvSpPr>
        <p:spPr>
          <a:xfrm>
            <a:off x="457200" y="1676400"/>
            <a:ext cx="4724400" cy="4449763"/>
          </a:xfrm>
        </p:spPr>
        <p:txBody>
          <a:bodyPr/>
          <a:lstStyle/>
          <a:p>
            <a:pPr eaLnBrk="1" hangingPunct="1"/>
            <a:r>
              <a:rPr lang="es-ES_tradnl" smtClean="0"/>
              <a:t>Capital: Valencia</a:t>
            </a:r>
          </a:p>
          <a:p>
            <a:pPr eaLnBrk="1" hangingPunct="1"/>
            <a:r>
              <a:rPr lang="es-ES_tradnl" smtClean="0"/>
              <a:t>Tres provincias: Alicante, </a:t>
            </a:r>
          </a:p>
          <a:p>
            <a:pPr eaLnBrk="1" hangingPunct="1">
              <a:buFont typeface="Wingdings 2" pitchFamily="18" charset="2"/>
              <a:buNone/>
            </a:pPr>
            <a:r>
              <a:rPr lang="es-ES_tradnl" smtClean="0"/>
              <a:t>    Castellón y Valencia</a:t>
            </a:r>
          </a:p>
          <a:p>
            <a:pPr eaLnBrk="1" hangingPunct="1"/>
            <a:r>
              <a:rPr lang="es-ES_tradnl" smtClean="0"/>
              <a:t>Costa del Mediterráneo</a:t>
            </a:r>
          </a:p>
          <a:p>
            <a:pPr eaLnBrk="1" hangingPunct="1"/>
            <a:r>
              <a:rPr lang="es-ES_tradnl" smtClean="0"/>
              <a:t>Español y Valenciano</a:t>
            </a:r>
          </a:p>
          <a:p>
            <a:pPr eaLnBrk="1" hangingPunct="1">
              <a:buFont typeface="Wingdings 2" pitchFamily="18" charset="2"/>
              <a:buNone/>
            </a:pPr>
            <a:endParaRPr lang="en-US" smtClean="0"/>
          </a:p>
          <a:p>
            <a:pPr eaLnBrk="1" hangingPunct="1"/>
            <a:endParaRPr lang="es-ES_tradnl" smtClean="0"/>
          </a:p>
        </p:txBody>
      </p:sp>
      <p:sp>
        <p:nvSpPr>
          <p:cNvPr id="2" name="Title 1"/>
          <p:cNvSpPr>
            <a:spLocks noGrp="1"/>
          </p:cNvSpPr>
          <p:nvPr>
            <p:ph type="title"/>
          </p:nvPr>
        </p:nvSpPr>
        <p:spPr/>
        <p:txBody>
          <a:bodyPr/>
          <a:lstStyle/>
          <a:p>
            <a:pPr eaLnBrk="1" fontAlgn="auto" hangingPunct="1">
              <a:spcAft>
                <a:spcPts val="0"/>
              </a:spcAft>
              <a:defRPr/>
            </a:pPr>
            <a:r>
              <a:rPr lang="es-ES_tradnl" smtClean="0"/>
              <a:t>Datos</a:t>
            </a:r>
            <a:endParaRPr lang="es-ES_tradnl"/>
          </a:p>
        </p:txBody>
      </p:sp>
      <p:pic>
        <p:nvPicPr>
          <p:cNvPr id="16387" name="Picture 2" descr="http://www.cdlibre.org/clase/0405amaya/04057m/Toni_Piedras/mapa/Mapa_Comunidad.JPG"/>
          <p:cNvPicPr>
            <a:picLocks noChangeAspect="1" noChangeArrowheads="1"/>
          </p:cNvPicPr>
          <p:nvPr/>
        </p:nvPicPr>
        <p:blipFill>
          <a:blip r:embed="rId3"/>
          <a:srcRect/>
          <a:stretch>
            <a:fillRect/>
          </a:stretch>
        </p:blipFill>
        <p:spPr bwMode="auto">
          <a:xfrm>
            <a:off x="5257800" y="685800"/>
            <a:ext cx="3317875" cy="5391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2"/>
          <p:cNvSpPr>
            <a:spLocks noGrp="1"/>
          </p:cNvSpPr>
          <p:nvPr>
            <p:ph idx="1"/>
          </p:nvPr>
        </p:nvSpPr>
        <p:spPr>
          <a:xfrm>
            <a:off x="457200" y="1600200"/>
            <a:ext cx="8229600" cy="4648200"/>
          </a:xfrm>
        </p:spPr>
        <p:txBody>
          <a:bodyPr/>
          <a:lstStyle/>
          <a:p>
            <a:pPr eaLnBrk="1" hangingPunct="1"/>
            <a:r>
              <a:rPr lang="es-ES_tradnl" sz="2800" smtClean="0"/>
              <a:t>Turismo, es el origen principal de ingreso</a:t>
            </a:r>
          </a:p>
          <a:p>
            <a:pPr eaLnBrk="1" hangingPunct="1"/>
            <a:r>
              <a:rPr lang="es-ES_tradnl" sz="2800" smtClean="0"/>
              <a:t>Buen lugar para el comercio </a:t>
            </a:r>
          </a:p>
          <a:p>
            <a:pPr eaLnBrk="1" hangingPunct="1"/>
            <a:r>
              <a:rPr lang="es-ES_tradnl" sz="2800" smtClean="0"/>
              <a:t>Puerto de Valencia</a:t>
            </a:r>
          </a:p>
          <a:p>
            <a:pPr eaLnBrk="1" hangingPunct="1"/>
            <a:r>
              <a:rPr lang="es-ES_tradnl" sz="2800" smtClean="0"/>
              <a:t>Mucha exportación</a:t>
            </a:r>
          </a:p>
          <a:p>
            <a:pPr lvl="1" eaLnBrk="1" hangingPunct="1"/>
            <a:r>
              <a:rPr lang="es-ES_tradnl" sz="2800" smtClean="0"/>
              <a:t>Agricultura, </a:t>
            </a:r>
            <a:r>
              <a:rPr lang="es-ES" sz="2800" smtClean="0"/>
              <a:t>baldosas,</a:t>
            </a:r>
          </a:p>
          <a:p>
            <a:pPr lvl="1" eaLnBrk="1" hangingPunct="1">
              <a:buFont typeface="Wingdings 2" pitchFamily="18" charset="2"/>
              <a:buNone/>
            </a:pPr>
            <a:r>
              <a:rPr lang="es-ES" sz="2800" smtClean="0"/>
              <a:t>   cerámicas, productos </a:t>
            </a:r>
          </a:p>
          <a:p>
            <a:pPr lvl="1" eaLnBrk="1" hangingPunct="1">
              <a:buFont typeface="Wingdings 2" pitchFamily="18" charset="2"/>
              <a:buNone/>
            </a:pPr>
            <a:r>
              <a:rPr lang="es-ES" sz="2800" smtClean="0"/>
              <a:t>   mármoles y coches</a:t>
            </a:r>
          </a:p>
          <a:p>
            <a:pPr lvl="1" eaLnBrk="1" hangingPunct="1"/>
            <a:r>
              <a:rPr lang="es-ES" sz="2800" smtClean="0"/>
              <a:t>Naranjas</a:t>
            </a:r>
            <a:endParaRPr lang="es-ES_tradnl" sz="2800" smtClean="0"/>
          </a:p>
          <a:p>
            <a:pPr eaLnBrk="1" hangingPunct="1">
              <a:buFont typeface="Wingdings 2" pitchFamily="18" charset="2"/>
              <a:buNone/>
            </a:pPr>
            <a:endParaRPr lang="es-ES_tradnl" smtClean="0"/>
          </a:p>
          <a:p>
            <a:pPr eaLnBrk="1" hangingPunct="1">
              <a:buFont typeface="Wingdings 2" pitchFamily="18" charset="2"/>
              <a:buNone/>
            </a:pPr>
            <a:endParaRPr lang="es-ES_tradnl" smtClean="0"/>
          </a:p>
        </p:txBody>
      </p:sp>
      <p:sp>
        <p:nvSpPr>
          <p:cNvPr id="2" name="Title 1"/>
          <p:cNvSpPr>
            <a:spLocks noGrp="1"/>
          </p:cNvSpPr>
          <p:nvPr>
            <p:ph type="title"/>
          </p:nvPr>
        </p:nvSpPr>
        <p:spPr/>
        <p:txBody>
          <a:bodyPr/>
          <a:lstStyle/>
          <a:p>
            <a:pPr eaLnBrk="1" fontAlgn="auto" hangingPunct="1">
              <a:spcAft>
                <a:spcPts val="0"/>
              </a:spcAft>
              <a:defRPr/>
            </a:pPr>
            <a:r>
              <a:rPr lang="es-ES_tradnl" smtClean="0"/>
              <a:t>Economía </a:t>
            </a:r>
            <a:endParaRPr lang="es-ES_tradnl"/>
          </a:p>
        </p:txBody>
      </p:sp>
      <p:pic>
        <p:nvPicPr>
          <p:cNvPr id="18435" name="Picture 2" descr="http://wwwdelivery.superstock.com/WI/223/1566/200604/PreviewComp/SuperStock_1566-277328.jpg"/>
          <p:cNvPicPr>
            <a:picLocks noChangeAspect="1" noChangeArrowheads="1"/>
          </p:cNvPicPr>
          <p:nvPr/>
        </p:nvPicPr>
        <p:blipFill>
          <a:blip r:embed="rId3"/>
          <a:srcRect/>
          <a:stretch>
            <a:fillRect/>
          </a:stretch>
        </p:blipFill>
        <p:spPr bwMode="auto">
          <a:xfrm>
            <a:off x="4876800" y="2590800"/>
            <a:ext cx="350520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smtClean="0"/>
              <a:t>Comida </a:t>
            </a:r>
            <a:endParaRPr/>
          </a:p>
        </p:txBody>
      </p:sp>
      <p:sp>
        <p:nvSpPr>
          <p:cNvPr id="20482" name="Content Placeholder 4"/>
          <p:cNvSpPr>
            <a:spLocks noGrp="1"/>
          </p:cNvSpPr>
          <p:nvPr>
            <p:ph sz="half" idx="1"/>
          </p:nvPr>
        </p:nvSpPr>
        <p:spPr>
          <a:xfrm>
            <a:off x="457200" y="1524000"/>
            <a:ext cx="4059238" cy="4572000"/>
          </a:xfrm>
        </p:spPr>
        <p:txBody>
          <a:bodyPr/>
          <a:lstStyle/>
          <a:p>
            <a:pPr eaLnBrk="1" hangingPunct="1"/>
            <a:r>
              <a:rPr lang="es-ES_tradnl" sz="2800" smtClean="0"/>
              <a:t>Paella Valenciana</a:t>
            </a:r>
          </a:p>
          <a:p>
            <a:pPr eaLnBrk="1" hangingPunct="1"/>
            <a:r>
              <a:rPr lang="es-ES_tradnl" sz="2800" smtClean="0"/>
              <a:t>Paella Marinera</a:t>
            </a:r>
          </a:p>
          <a:p>
            <a:pPr eaLnBrk="1" hangingPunct="1"/>
            <a:r>
              <a:rPr lang="es-ES_tradnl" sz="2800" smtClean="0"/>
              <a:t>Fideuà </a:t>
            </a:r>
          </a:p>
          <a:p>
            <a:pPr eaLnBrk="1" hangingPunct="1"/>
            <a:r>
              <a:rPr lang="es-ES_tradnl" sz="2800" smtClean="0"/>
              <a:t>Platos de arroz</a:t>
            </a:r>
          </a:p>
          <a:p>
            <a:pPr lvl="1" eaLnBrk="1" hangingPunct="1"/>
            <a:r>
              <a:rPr lang="es-ES_tradnl" sz="2800" smtClean="0"/>
              <a:t>A banda</a:t>
            </a:r>
          </a:p>
          <a:p>
            <a:pPr lvl="1" eaLnBrk="1" hangingPunct="1"/>
            <a:r>
              <a:rPr lang="es-ES_tradnl" sz="2800" smtClean="0"/>
              <a:t>Negro</a:t>
            </a:r>
          </a:p>
          <a:p>
            <a:pPr lvl="1" eaLnBrk="1" hangingPunct="1"/>
            <a:r>
              <a:rPr lang="es-ES_tradnl" sz="2800" smtClean="0"/>
              <a:t>Horno</a:t>
            </a:r>
          </a:p>
          <a:p>
            <a:pPr lvl="1" eaLnBrk="1" hangingPunct="1"/>
            <a:r>
              <a:rPr lang="es-ES_tradnl" sz="2800" smtClean="0"/>
              <a:t>Costra</a:t>
            </a:r>
          </a:p>
          <a:p>
            <a:pPr lvl="1" eaLnBrk="1" hangingPunct="1">
              <a:buFont typeface="Wingdings 2" pitchFamily="18" charset="2"/>
              <a:buNone/>
            </a:pPr>
            <a:endParaRPr lang="en-US" smtClean="0"/>
          </a:p>
        </p:txBody>
      </p:sp>
      <p:pic>
        <p:nvPicPr>
          <p:cNvPr id="20483" name="Picture 2"/>
          <p:cNvPicPr>
            <a:picLocks noGrp="1" noChangeAspect="1" noChangeArrowheads="1"/>
          </p:cNvPicPr>
          <p:nvPr>
            <p:ph sz="half" idx="2"/>
          </p:nvPr>
        </p:nvPicPr>
        <p:blipFill>
          <a:blip r:embed="rId3"/>
          <a:srcRect/>
          <a:stretch>
            <a:fillRect/>
          </a:stretch>
        </p:blipFill>
        <p:spPr>
          <a:xfrm>
            <a:off x="6273800" y="685800"/>
            <a:ext cx="2641600" cy="2438400"/>
          </a:xfrm>
        </p:spPr>
      </p:pic>
      <p:pic>
        <p:nvPicPr>
          <p:cNvPr id="20484" name="Picture 3"/>
          <p:cNvPicPr>
            <a:picLocks noChangeAspect="1" noChangeArrowheads="1"/>
          </p:cNvPicPr>
          <p:nvPr/>
        </p:nvPicPr>
        <p:blipFill>
          <a:blip r:embed="rId4"/>
          <a:srcRect/>
          <a:stretch>
            <a:fillRect/>
          </a:stretch>
        </p:blipFill>
        <p:spPr bwMode="auto">
          <a:xfrm>
            <a:off x="6477000" y="4114800"/>
            <a:ext cx="2381250" cy="2124075"/>
          </a:xfrm>
          <a:prstGeom prst="rect">
            <a:avLst/>
          </a:prstGeom>
          <a:noFill/>
          <a:ln w="9525">
            <a:noFill/>
            <a:miter lim="800000"/>
            <a:headEnd/>
            <a:tailEnd/>
          </a:ln>
        </p:spPr>
      </p:pic>
      <p:pic>
        <p:nvPicPr>
          <p:cNvPr id="20485" name="Picture 4"/>
          <p:cNvPicPr>
            <a:picLocks noChangeAspect="1" noChangeArrowheads="1"/>
          </p:cNvPicPr>
          <p:nvPr/>
        </p:nvPicPr>
        <p:blipFill>
          <a:blip r:embed="rId5"/>
          <a:srcRect/>
          <a:stretch>
            <a:fillRect/>
          </a:stretch>
        </p:blipFill>
        <p:spPr bwMode="auto">
          <a:xfrm>
            <a:off x="2667000" y="4419600"/>
            <a:ext cx="2971800" cy="2254250"/>
          </a:xfrm>
          <a:prstGeom prst="rect">
            <a:avLst/>
          </a:prstGeom>
          <a:noFill/>
          <a:ln w="9525">
            <a:noFill/>
            <a:miter lim="800000"/>
            <a:headEnd/>
            <a:tailEnd/>
          </a:ln>
        </p:spPr>
      </p:pic>
      <p:pic>
        <p:nvPicPr>
          <p:cNvPr id="20486" name="Picture 5"/>
          <p:cNvPicPr>
            <a:picLocks noChangeAspect="1" noChangeArrowheads="1"/>
          </p:cNvPicPr>
          <p:nvPr/>
        </p:nvPicPr>
        <p:blipFill>
          <a:blip r:embed="rId6"/>
          <a:srcRect/>
          <a:stretch>
            <a:fillRect/>
          </a:stretch>
        </p:blipFill>
        <p:spPr bwMode="auto">
          <a:xfrm>
            <a:off x="3581400" y="1524000"/>
            <a:ext cx="2495550" cy="2495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p:nvPr>
        </p:nvSpPr>
        <p:spPr bwMode="auto">
          <a:ln w="9525"/>
        </p:spPr>
        <p:txBody>
          <a:bodyPr wrap="square" lIns="91440" tIns="45720" rIns="91440" bIns="45720" numCol="1" compatLnSpc="1">
            <a:prstTxWarp prst="textNoShape">
              <a:avLst/>
            </a:prstTxWarp>
          </a:bodyPr>
          <a:lstStyle/>
          <a:p>
            <a:pPr>
              <a:defRPr/>
            </a:pPr>
            <a:r>
              <a:rPr altLang="zh-TW" b="1" smtClean="0">
                <a:ln>
                  <a:noFill/>
                </a:ln>
                <a:solidFill>
                  <a:srgbClr val="FF6600"/>
                </a:solidFill>
                <a:effectLst/>
                <a:ea typeface="新細明體" pitchFamily="18" charset="-120"/>
              </a:rPr>
              <a:t>Gastronomía </a:t>
            </a:r>
          </a:p>
        </p:txBody>
      </p:sp>
      <p:pic>
        <p:nvPicPr>
          <p:cNvPr id="22530" name="Picture 3" descr="250px-ArrozHorno_TavernesVall"/>
          <p:cNvPicPr>
            <a:picLocks noChangeAspect="1" noChangeArrowheads="1"/>
          </p:cNvPicPr>
          <p:nvPr/>
        </p:nvPicPr>
        <p:blipFill>
          <a:blip r:embed="rId2"/>
          <a:srcRect/>
          <a:stretch>
            <a:fillRect/>
          </a:stretch>
        </p:blipFill>
        <p:spPr bwMode="auto">
          <a:xfrm>
            <a:off x="457200" y="1524000"/>
            <a:ext cx="3505200" cy="2551113"/>
          </a:xfrm>
          <a:prstGeom prst="rect">
            <a:avLst/>
          </a:prstGeom>
          <a:noFill/>
          <a:ln w="9525">
            <a:noFill/>
            <a:miter lim="800000"/>
            <a:headEnd/>
            <a:tailEnd/>
          </a:ln>
        </p:spPr>
      </p:pic>
      <p:sp>
        <p:nvSpPr>
          <p:cNvPr id="22531" name="Rectangle 4"/>
          <p:cNvSpPr>
            <a:spLocks noChangeArrowheads="1"/>
          </p:cNvSpPr>
          <p:nvPr/>
        </p:nvSpPr>
        <p:spPr bwMode="auto">
          <a:xfrm>
            <a:off x="609600" y="4191000"/>
            <a:ext cx="2590800" cy="366713"/>
          </a:xfrm>
          <a:prstGeom prst="rect">
            <a:avLst/>
          </a:prstGeom>
          <a:noFill/>
          <a:ln w="9525">
            <a:noFill/>
            <a:miter lim="800000"/>
            <a:headEnd/>
            <a:tailEnd/>
          </a:ln>
        </p:spPr>
        <p:txBody>
          <a:bodyPr anchor="ctr">
            <a:spAutoFit/>
          </a:bodyPr>
          <a:lstStyle/>
          <a:p>
            <a:r>
              <a:rPr kumimoji="1" lang="en-US" altLang="zh-TW">
                <a:solidFill>
                  <a:srgbClr val="FFFF00"/>
                </a:solidFill>
                <a:ea typeface="PMingLiU" pitchFamily="18" charset="-120"/>
              </a:rPr>
              <a:t>Arroz al horno</a:t>
            </a:r>
            <a:r>
              <a:rPr kumimoji="1" lang="en-US" altLang="zh-TW">
                <a:ea typeface="PMingLiU" pitchFamily="18" charset="-120"/>
              </a:rPr>
              <a:t> </a:t>
            </a:r>
          </a:p>
        </p:txBody>
      </p:sp>
      <p:pic>
        <p:nvPicPr>
          <p:cNvPr id="22532" name="Picture 5" descr="250px-All-i-pebre_(Meliana)"/>
          <p:cNvPicPr>
            <a:picLocks noChangeAspect="1" noChangeArrowheads="1"/>
          </p:cNvPicPr>
          <p:nvPr/>
        </p:nvPicPr>
        <p:blipFill>
          <a:blip r:embed="rId3"/>
          <a:srcRect/>
          <a:stretch>
            <a:fillRect/>
          </a:stretch>
        </p:blipFill>
        <p:spPr bwMode="auto">
          <a:xfrm>
            <a:off x="2819400" y="4191000"/>
            <a:ext cx="3276600" cy="2463800"/>
          </a:xfrm>
          <a:prstGeom prst="rect">
            <a:avLst/>
          </a:prstGeom>
          <a:noFill/>
          <a:ln w="9525">
            <a:noFill/>
            <a:miter lim="800000"/>
            <a:headEnd/>
            <a:tailEnd/>
          </a:ln>
        </p:spPr>
      </p:pic>
      <p:sp>
        <p:nvSpPr>
          <p:cNvPr id="22533" name="Rectangle 6"/>
          <p:cNvSpPr>
            <a:spLocks noChangeArrowheads="1"/>
          </p:cNvSpPr>
          <p:nvPr/>
        </p:nvSpPr>
        <p:spPr bwMode="auto">
          <a:xfrm>
            <a:off x="6477000" y="5867400"/>
            <a:ext cx="1263650" cy="366713"/>
          </a:xfrm>
          <a:prstGeom prst="rect">
            <a:avLst/>
          </a:prstGeom>
          <a:noFill/>
          <a:ln w="9525">
            <a:noFill/>
            <a:miter lim="800000"/>
            <a:headEnd/>
            <a:tailEnd/>
          </a:ln>
        </p:spPr>
        <p:txBody>
          <a:bodyPr wrap="none" anchor="ctr">
            <a:spAutoFit/>
          </a:bodyPr>
          <a:lstStyle/>
          <a:p>
            <a:r>
              <a:rPr kumimoji="1" lang="en-US" altLang="zh-TW" i="1">
                <a:solidFill>
                  <a:srgbClr val="FFFF00"/>
                </a:solidFill>
                <a:ea typeface="PMingLiU" pitchFamily="18" charset="-120"/>
              </a:rPr>
              <a:t>All i pebre</a:t>
            </a:r>
            <a:r>
              <a:rPr kumimoji="1" lang="en-US" altLang="zh-TW">
                <a:solidFill>
                  <a:srgbClr val="FFFF00"/>
                </a:solidFill>
                <a:ea typeface="PMingLiU" pitchFamily="18" charset="-120"/>
              </a:rPr>
              <a:t>.</a:t>
            </a:r>
          </a:p>
        </p:txBody>
      </p:sp>
      <p:pic>
        <p:nvPicPr>
          <p:cNvPr id="22534" name="Picture 7" descr="250px-Horchata_de_chufa_2"/>
          <p:cNvPicPr>
            <a:picLocks noChangeAspect="1" noChangeArrowheads="1"/>
          </p:cNvPicPr>
          <p:nvPr/>
        </p:nvPicPr>
        <p:blipFill>
          <a:blip r:embed="rId4"/>
          <a:srcRect/>
          <a:stretch>
            <a:fillRect/>
          </a:stretch>
        </p:blipFill>
        <p:spPr bwMode="auto">
          <a:xfrm>
            <a:off x="4572000" y="1371600"/>
            <a:ext cx="3962400" cy="2520950"/>
          </a:xfrm>
          <a:prstGeom prst="rect">
            <a:avLst/>
          </a:prstGeom>
          <a:noFill/>
          <a:ln w="9525">
            <a:noFill/>
            <a:miter lim="800000"/>
            <a:headEnd/>
            <a:tailEnd/>
          </a:ln>
        </p:spPr>
      </p:pic>
      <p:sp>
        <p:nvSpPr>
          <p:cNvPr id="22535" name="Rectangle 8"/>
          <p:cNvSpPr>
            <a:spLocks noChangeArrowheads="1"/>
          </p:cNvSpPr>
          <p:nvPr/>
        </p:nvSpPr>
        <p:spPr bwMode="auto">
          <a:xfrm>
            <a:off x="6248400" y="3962400"/>
            <a:ext cx="2368550" cy="366713"/>
          </a:xfrm>
          <a:prstGeom prst="rect">
            <a:avLst/>
          </a:prstGeom>
          <a:noFill/>
          <a:ln w="9525">
            <a:noFill/>
            <a:miter lim="800000"/>
            <a:headEnd/>
            <a:tailEnd/>
          </a:ln>
        </p:spPr>
        <p:txBody>
          <a:bodyPr wrap="none" anchor="ctr">
            <a:spAutoFit/>
          </a:bodyPr>
          <a:lstStyle/>
          <a:p>
            <a:r>
              <a:rPr kumimoji="1" lang="es-ES" altLang="zh-TW">
                <a:solidFill>
                  <a:srgbClr val="FFFF00"/>
                </a:solidFill>
                <a:ea typeface="PMingLiU" pitchFamily="18" charset="-120"/>
              </a:rPr>
              <a:t>Horchata con </a:t>
            </a:r>
            <a:r>
              <a:rPr kumimoji="1" lang="es-ES" altLang="zh-TW" i="1">
                <a:solidFill>
                  <a:srgbClr val="FFFF00"/>
                </a:solidFill>
                <a:ea typeface="PMingLiU" pitchFamily="18" charset="-120"/>
              </a:rPr>
              <a:t>fartons</a:t>
            </a:r>
            <a:r>
              <a:rPr kumimoji="1" lang="es-ES" altLang="zh-TW">
                <a:ea typeface="PMingLiU" pitchFamily="18" charset="-120"/>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s-ES_tradnl" smtClean="0"/>
              <a:t>Postre y Bebida </a:t>
            </a:r>
            <a:endParaRPr lang="es-ES_tradnl"/>
          </a:p>
        </p:txBody>
      </p:sp>
      <p:sp>
        <p:nvSpPr>
          <p:cNvPr id="23554" name="Content Placeholder 2"/>
          <p:cNvSpPr>
            <a:spLocks noGrp="1"/>
          </p:cNvSpPr>
          <p:nvPr>
            <p:ph sz="half" idx="1"/>
          </p:nvPr>
        </p:nvSpPr>
        <p:spPr>
          <a:xfrm>
            <a:off x="457200" y="1524000"/>
            <a:ext cx="4059238" cy="4572000"/>
          </a:xfrm>
        </p:spPr>
        <p:txBody>
          <a:bodyPr/>
          <a:lstStyle/>
          <a:p>
            <a:pPr eaLnBrk="1" hangingPunct="1">
              <a:lnSpc>
                <a:spcPct val="80000"/>
              </a:lnSpc>
            </a:pPr>
            <a:r>
              <a:rPr lang="es-ES_tradnl" smtClean="0"/>
              <a:t>Postre</a:t>
            </a:r>
          </a:p>
          <a:p>
            <a:pPr lvl="1" eaLnBrk="1" hangingPunct="1">
              <a:lnSpc>
                <a:spcPct val="80000"/>
              </a:lnSpc>
            </a:pPr>
            <a:r>
              <a:rPr lang="es-ES_tradnl" sz="2600" smtClean="0"/>
              <a:t>Buñuelos</a:t>
            </a:r>
          </a:p>
          <a:p>
            <a:pPr eaLnBrk="1" hangingPunct="1">
              <a:lnSpc>
                <a:spcPct val="80000"/>
              </a:lnSpc>
            </a:pPr>
            <a:endParaRPr lang="es-ES_tradnl" smtClean="0"/>
          </a:p>
          <a:p>
            <a:pPr eaLnBrk="1" hangingPunct="1">
              <a:lnSpc>
                <a:spcPct val="80000"/>
              </a:lnSpc>
              <a:buFont typeface="Wingdings 2" pitchFamily="18" charset="2"/>
              <a:buNone/>
            </a:pPr>
            <a:r>
              <a:rPr lang="es-ES_tradnl" smtClean="0"/>
              <a:t>		</a:t>
            </a:r>
          </a:p>
          <a:p>
            <a:pPr eaLnBrk="1" hangingPunct="1">
              <a:lnSpc>
                <a:spcPct val="80000"/>
              </a:lnSpc>
            </a:pPr>
            <a:r>
              <a:rPr lang="es-ES_tradnl" smtClean="0"/>
              <a:t>Bebida </a:t>
            </a:r>
          </a:p>
          <a:p>
            <a:pPr lvl="1" eaLnBrk="1" hangingPunct="1">
              <a:lnSpc>
                <a:spcPct val="80000"/>
              </a:lnSpc>
            </a:pPr>
            <a:r>
              <a:rPr lang="es-ES_tradnl" sz="2600" smtClean="0"/>
              <a:t>Horchata</a:t>
            </a:r>
          </a:p>
          <a:p>
            <a:pPr lvl="1" eaLnBrk="1" hangingPunct="1">
              <a:lnSpc>
                <a:spcPct val="80000"/>
              </a:lnSpc>
            </a:pPr>
            <a:r>
              <a:rPr lang="es-ES_tradnl" sz="2600" smtClean="0"/>
              <a:t>Agua de Valencia </a:t>
            </a:r>
          </a:p>
          <a:p>
            <a:pPr eaLnBrk="1" hangingPunct="1">
              <a:lnSpc>
                <a:spcPct val="80000"/>
              </a:lnSpc>
              <a:buFont typeface="Wingdings 2" pitchFamily="18" charset="2"/>
              <a:buNone/>
            </a:pPr>
            <a:endParaRPr lang="en-US" sz="2200" smtClean="0"/>
          </a:p>
          <a:p>
            <a:pPr lvl="1" eaLnBrk="1" hangingPunct="1">
              <a:lnSpc>
                <a:spcPct val="80000"/>
              </a:lnSpc>
              <a:buFont typeface="Wingdings 2" pitchFamily="18" charset="2"/>
              <a:buNone/>
            </a:pPr>
            <a:endParaRPr lang="en-US" sz="2000" smtClean="0"/>
          </a:p>
          <a:p>
            <a:pPr eaLnBrk="1" hangingPunct="1">
              <a:lnSpc>
                <a:spcPct val="80000"/>
              </a:lnSpc>
              <a:buFont typeface="Wingdings 2" pitchFamily="18" charset="2"/>
              <a:buNone/>
            </a:pPr>
            <a:endParaRPr lang="en-US" sz="2200" smtClean="0"/>
          </a:p>
          <a:p>
            <a:pPr eaLnBrk="1" hangingPunct="1">
              <a:lnSpc>
                <a:spcPct val="80000"/>
              </a:lnSpc>
              <a:buFont typeface="Wingdings 2" pitchFamily="18" charset="2"/>
              <a:buNone/>
            </a:pPr>
            <a:r>
              <a:rPr lang="en-US" sz="2200" smtClean="0"/>
              <a:t>		</a:t>
            </a:r>
          </a:p>
          <a:p>
            <a:pPr lvl="1" eaLnBrk="1" hangingPunct="1">
              <a:lnSpc>
                <a:spcPct val="80000"/>
              </a:lnSpc>
              <a:buFont typeface="Wingdings 2" pitchFamily="18" charset="2"/>
              <a:buNone/>
            </a:pPr>
            <a:endParaRPr lang="en-US" sz="2000" smtClean="0"/>
          </a:p>
        </p:txBody>
      </p:sp>
      <p:pic>
        <p:nvPicPr>
          <p:cNvPr id="23555" name="Picture 2"/>
          <p:cNvPicPr>
            <a:picLocks noGrp="1" noChangeAspect="1" noChangeArrowheads="1"/>
          </p:cNvPicPr>
          <p:nvPr>
            <p:ph sz="half" idx="2"/>
          </p:nvPr>
        </p:nvPicPr>
        <p:blipFill>
          <a:blip r:embed="rId3"/>
          <a:srcRect/>
          <a:stretch>
            <a:fillRect/>
          </a:stretch>
        </p:blipFill>
        <p:spPr>
          <a:xfrm>
            <a:off x="2971800" y="1600200"/>
            <a:ext cx="2895600" cy="2171700"/>
          </a:xfrm>
        </p:spPr>
      </p:pic>
      <p:pic>
        <p:nvPicPr>
          <p:cNvPr id="23556" name="Picture 3"/>
          <p:cNvPicPr>
            <a:picLocks noChangeAspect="1" noChangeArrowheads="1"/>
          </p:cNvPicPr>
          <p:nvPr/>
        </p:nvPicPr>
        <p:blipFill>
          <a:blip r:embed="rId4"/>
          <a:srcRect/>
          <a:stretch>
            <a:fillRect/>
          </a:stretch>
        </p:blipFill>
        <p:spPr bwMode="auto">
          <a:xfrm>
            <a:off x="6781800" y="914400"/>
            <a:ext cx="1981200" cy="1914525"/>
          </a:xfrm>
          <a:prstGeom prst="rect">
            <a:avLst/>
          </a:prstGeom>
          <a:noFill/>
          <a:ln w="9525">
            <a:noFill/>
            <a:miter lim="800000"/>
            <a:headEnd/>
            <a:tailEnd/>
          </a:ln>
        </p:spPr>
      </p:pic>
      <p:pic>
        <p:nvPicPr>
          <p:cNvPr id="23557" name="Picture 4"/>
          <p:cNvPicPr>
            <a:picLocks noChangeAspect="1" noChangeArrowheads="1"/>
          </p:cNvPicPr>
          <p:nvPr/>
        </p:nvPicPr>
        <p:blipFill>
          <a:blip r:embed="rId5"/>
          <a:srcRect/>
          <a:stretch>
            <a:fillRect/>
          </a:stretch>
        </p:blipFill>
        <p:spPr bwMode="auto">
          <a:xfrm>
            <a:off x="6248400" y="4267200"/>
            <a:ext cx="2057400" cy="2057400"/>
          </a:xfrm>
          <a:prstGeom prst="rect">
            <a:avLst/>
          </a:prstGeom>
          <a:noFill/>
          <a:ln w="9525">
            <a:noFill/>
            <a:miter lim="800000"/>
            <a:headEnd/>
            <a:tailEnd/>
          </a:ln>
        </p:spPr>
      </p:pic>
      <p:pic>
        <p:nvPicPr>
          <p:cNvPr id="23558" name="Picture 5"/>
          <p:cNvPicPr>
            <a:picLocks noChangeAspect="1" noChangeArrowheads="1"/>
          </p:cNvPicPr>
          <p:nvPr/>
        </p:nvPicPr>
        <p:blipFill>
          <a:blip r:embed="rId6"/>
          <a:srcRect/>
          <a:stretch>
            <a:fillRect/>
          </a:stretch>
        </p:blipFill>
        <p:spPr bwMode="auto">
          <a:xfrm>
            <a:off x="1981200" y="4876800"/>
            <a:ext cx="2124075" cy="1590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fontAlgn="auto" hangingPunct="1">
              <a:spcAft>
                <a:spcPts val="0"/>
              </a:spcAft>
              <a:defRPr/>
            </a:pPr>
            <a:r>
              <a:rPr lang="es-ES_tradnl" smtClean="0"/>
              <a:t>Otros deportes de Valencia</a:t>
            </a:r>
            <a:endParaRPr smtClean="0"/>
          </a:p>
        </p:txBody>
      </p:sp>
      <p:sp>
        <p:nvSpPr>
          <p:cNvPr id="25602" name="Content Placeholder 2"/>
          <p:cNvSpPr>
            <a:spLocks noGrp="1"/>
          </p:cNvSpPr>
          <p:nvPr>
            <p:ph sz="half" idx="1"/>
          </p:nvPr>
        </p:nvSpPr>
        <p:spPr>
          <a:xfrm>
            <a:off x="250825" y="1557338"/>
            <a:ext cx="4548188" cy="531812"/>
          </a:xfrm>
        </p:spPr>
        <p:txBody>
          <a:bodyPr/>
          <a:lstStyle/>
          <a:p>
            <a:pPr eaLnBrk="1" hangingPunct="1">
              <a:buFont typeface="Arial" charset="0"/>
              <a:buNone/>
            </a:pPr>
            <a:r>
              <a:rPr lang="es-ES_tradnl" smtClean="0"/>
              <a:t>Equipos de Fútbol en La Liga</a:t>
            </a:r>
            <a:endParaRPr lang="en-US" smtClean="0"/>
          </a:p>
        </p:txBody>
      </p:sp>
      <p:sp>
        <p:nvSpPr>
          <p:cNvPr id="25603" name="Content Placeholder 3"/>
          <p:cNvSpPr>
            <a:spLocks noGrp="1"/>
          </p:cNvSpPr>
          <p:nvPr>
            <p:ph sz="half" idx="2"/>
          </p:nvPr>
        </p:nvSpPr>
        <p:spPr>
          <a:xfrm>
            <a:off x="5292725" y="1773238"/>
            <a:ext cx="3671888" cy="4352925"/>
          </a:xfrm>
        </p:spPr>
        <p:txBody>
          <a:bodyPr/>
          <a:lstStyle/>
          <a:p>
            <a:pPr eaLnBrk="1" hangingPunct="1">
              <a:buFont typeface="Arial" charset="0"/>
              <a:buNone/>
            </a:pPr>
            <a:r>
              <a:rPr lang="es-ES_tradnl" smtClean="0"/>
              <a:t>Colombicultura (palomos deportivos)</a:t>
            </a:r>
            <a:endParaRPr lang="en-US" smtClean="0"/>
          </a:p>
        </p:txBody>
      </p:sp>
      <p:pic>
        <p:nvPicPr>
          <p:cNvPr id="25604" name="Picture 2"/>
          <p:cNvPicPr>
            <a:picLocks noChangeAspect="1" noChangeArrowheads="1"/>
          </p:cNvPicPr>
          <p:nvPr/>
        </p:nvPicPr>
        <p:blipFill>
          <a:blip r:embed="rId3"/>
          <a:srcRect/>
          <a:stretch>
            <a:fillRect/>
          </a:stretch>
        </p:blipFill>
        <p:spPr bwMode="auto">
          <a:xfrm>
            <a:off x="685800" y="2209800"/>
            <a:ext cx="1274763" cy="1812925"/>
          </a:xfrm>
          <a:prstGeom prst="rect">
            <a:avLst/>
          </a:prstGeom>
          <a:noFill/>
          <a:ln w="9525">
            <a:noFill/>
            <a:miter lim="800000"/>
            <a:headEnd/>
            <a:tailEnd/>
          </a:ln>
        </p:spPr>
      </p:pic>
      <p:pic>
        <p:nvPicPr>
          <p:cNvPr id="25605" name="Picture 3"/>
          <p:cNvPicPr>
            <a:picLocks noChangeAspect="1" noChangeArrowheads="1"/>
          </p:cNvPicPr>
          <p:nvPr/>
        </p:nvPicPr>
        <p:blipFill>
          <a:blip r:embed="rId4"/>
          <a:srcRect/>
          <a:stretch>
            <a:fillRect/>
          </a:stretch>
        </p:blipFill>
        <p:spPr bwMode="auto">
          <a:xfrm>
            <a:off x="609600" y="4495800"/>
            <a:ext cx="1439863" cy="1993900"/>
          </a:xfrm>
          <a:prstGeom prst="rect">
            <a:avLst/>
          </a:prstGeom>
          <a:noFill/>
          <a:ln w="9525">
            <a:noFill/>
            <a:miter lim="800000"/>
            <a:headEnd/>
            <a:tailEnd/>
          </a:ln>
        </p:spPr>
      </p:pic>
      <p:pic>
        <p:nvPicPr>
          <p:cNvPr id="25606" name="Picture 6"/>
          <p:cNvPicPr>
            <a:picLocks noChangeAspect="1" noChangeArrowheads="1"/>
          </p:cNvPicPr>
          <p:nvPr/>
        </p:nvPicPr>
        <p:blipFill>
          <a:blip r:embed="rId5"/>
          <a:srcRect/>
          <a:stretch>
            <a:fillRect/>
          </a:stretch>
        </p:blipFill>
        <p:spPr bwMode="auto">
          <a:xfrm>
            <a:off x="2590800" y="2209800"/>
            <a:ext cx="1655763" cy="1949450"/>
          </a:xfrm>
          <a:prstGeom prst="rect">
            <a:avLst/>
          </a:prstGeom>
          <a:noFill/>
          <a:ln w="9525">
            <a:noFill/>
            <a:miter lim="800000"/>
            <a:headEnd/>
            <a:tailEnd/>
          </a:ln>
        </p:spPr>
      </p:pic>
      <p:pic>
        <p:nvPicPr>
          <p:cNvPr id="25607" name="Picture 9"/>
          <p:cNvPicPr>
            <a:picLocks noChangeAspect="1" noChangeArrowheads="1"/>
          </p:cNvPicPr>
          <p:nvPr/>
        </p:nvPicPr>
        <p:blipFill>
          <a:blip r:embed="rId6"/>
          <a:srcRect/>
          <a:stretch>
            <a:fillRect/>
          </a:stretch>
        </p:blipFill>
        <p:spPr bwMode="auto">
          <a:xfrm>
            <a:off x="2590800" y="4572000"/>
            <a:ext cx="1590675" cy="1905000"/>
          </a:xfrm>
          <a:prstGeom prst="rect">
            <a:avLst/>
          </a:prstGeom>
          <a:noFill/>
          <a:ln w="9525">
            <a:noFill/>
            <a:miter lim="800000"/>
            <a:headEnd/>
            <a:tailEnd/>
          </a:ln>
        </p:spPr>
      </p:pic>
      <p:pic>
        <p:nvPicPr>
          <p:cNvPr id="25608" name="Picture 10"/>
          <p:cNvPicPr>
            <a:picLocks noChangeAspect="1" noChangeArrowheads="1"/>
          </p:cNvPicPr>
          <p:nvPr/>
        </p:nvPicPr>
        <p:blipFill>
          <a:blip r:embed="rId7"/>
          <a:srcRect/>
          <a:stretch>
            <a:fillRect/>
          </a:stretch>
        </p:blipFill>
        <p:spPr bwMode="auto">
          <a:xfrm>
            <a:off x="4953000" y="2971800"/>
            <a:ext cx="3887788" cy="2136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body" idx="1"/>
          </p:nvPr>
        </p:nvSpPr>
        <p:spPr>
          <a:xfrm>
            <a:off x="381000" y="533400"/>
            <a:ext cx="8229600" cy="4343400"/>
          </a:xfrm>
        </p:spPr>
        <p:txBody>
          <a:bodyPr/>
          <a:lstStyle/>
          <a:p>
            <a:pPr>
              <a:lnSpc>
                <a:spcPct val="80000"/>
              </a:lnSpc>
            </a:pPr>
            <a:r>
              <a:rPr lang="es-ES" altLang="zh-TW" sz="2200" smtClean="0">
                <a:solidFill>
                  <a:srgbClr val="00FF00"/>
                </a:solidFill>
                <a:latin typeface="Times New Roman" pitchFamily="18" charset="0"/>
                <a:ea typeface="PMingLiU" pitchFamily="18" charset="-120"/>
              </a:rPr>
              <a:t>El año 75 a.C fue destruida en la guerra entre Pompeyo y Sertorio, y fue abandonada durante unos 50 años. En el siglo I, la ciudad de Valencia ya había recuperado la población, y se comenzó a construir grandes obras de infraestructura. A mediados del siglo I tiene lugar en la ciudad un considerable crecimiento urbano. En el siglo III inició otra época de decadencia, como en el resto del Imperio Romano, y a comienzos del siglo IV ya empieza a conformarse una primitiva comunidad cristiana. Con la caída del Imperio, la ciudad fue ocupada por los visigodos y formó parte de diversos reinos peninsulares</a:t>
            </a:r>
            <a:r>
              <a:rPr lang="es-ES" altLang="zh-TW" sz="2200" smtClean="0">
                <a:solidFill>
                  <a:srgbClr val="00FF00"/>
                </a:solidFill>
                <a:ea typeface="PMingLiU" pitchFamily="18" charset="-120"/>
              </a:rPr>
              <a:t>.</a:t>
            </a:r>
            <a:endParaRPr lang="en-US" altLang="zh-TW" sz="2200" smtClean="0">
              <a:solidFill>
                <a:srgbClr val="00FF00"/>
              </a:solidFill>
              <a:ea typeface="PMingLiU" pitchFamily="18" charset="-120"/>
            </a:endParaRPr>
          </a:p>
        </p:txBody>
      </p:sp>
      <p:pic>
        <p:nvPicPr>
          <p:cNvPr id="27650" name="Picture 3" descr="4487437060_41ef227759"/>
          <p:cNvPicPr>
            <a:picLocks noChangeAspect="1" noChangeArrowheads="1"/>
          </p:cNvPicPr>
          <p:nvPr/>
        </p:nvPicPr>
        <p:blipFill>
          <a:blip r:embed="rId2"/>
          <a:srcRect/>
          <a:stretch>
            <a:fillRect/>
          </a:stretch>
        </p:blipFill>
        <p:spPr bwMode="auto">
          <a:xfrm>
            <a:off x="533400" y="4724400"/>
            <a:ext cx="3505200" cy="2173288"/>
          </a:xfrm>
          <a:prstGeom prst="rect">
            <a:avLst/>
          </a:prstGeom>
          <a:noFill/>
          <a:ln w="9525">
            <a:noFill/>
            <a:miter lim="800000"/>
            <a:headEnd/>
            <a:tailEnd/>
          </a:ln>
        </p:spPr>
      </p:pic>
      <p:pic>
        <p:nvPicPr>
          <p:cNvPr id="27651" name="Picture 4" descr="valencia-vacation-main"/>
          <p:cNvPicPr>
            <a:picLocks noChangeAspect="1" noChangeArrowheads="1"/>
          </p:cNvPicPr>
          <p:nvPr/>
        </p:nvPicPr>
        <p:blipFill>
          <a:blip r:embed="rId3"/>
          <a:srcRect/>
          <a:stretch>
            <a:fillRect/>
          </a:stretch>
        </p:blipFill>
        <p:spPr bwMode="auto">
          <a:xfrm>
            <a:off x="4648200" y="4695825"/>
            <a:ext cx="3886200" cy="2162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p:nvPr>
        </p:nvSpPr>
        <p:spPr bwMode="auto">
          <a:ln w="9525"/>
        </p:spPr>
        <p:txBody>
          <a:bodyPr wrap="square" lIns="91440" tIns="45720" rIns="91440" bIns="45720" numCol="1" compatLnSpc="1">
            <a:prstTxWarp prst="textNoShape">
              <a:avLst/>
            </a:prstTxWarp>
          </a:bodyPr>
          <a:lstStyle/>
          <a:p>
            <a:pPr>
              <a:defRPr/>
            </a:pPr>
            <a:r>
              <a:rPr altLang="zh-TW" b="1" smtClean="0">
                <a:ln>
                  <a:noFill/>
                </a:ln>
                <a:solidFill>
                  <a:srgbClr val="FF6600"/>
                </a:solidFill>
                <a:effectLst/>
                <a:ea typeface="新細明體" pitchFamily="18" charset="-120"/>
              </a:rPr>
              <a:t>Las Fallas</a:t>
            </a:r>
            <a:endParaRPr altLang="zh-TW" smtClean="0">
              <a:ln>
                <a:noFill/>
              </a:ln>
              <a:solidFill>
                <a:srgbClr val="FF6600"/>
              </a:solidFill>
              <a:effectLst/>
              <a:ea typeface="新細明體" pitchFamily="18" charset="-120"/>
            </a:endParaRPr>
          </a:p>
        </p:txBody>
      </p:sp>
      <p:sp>
        <p:nvSpPr>
          <p:cNvPr id="28674" name="Rectangle 3"/>
          <p:cNvSpPr>
            <a:spLocks noGrp="1"/>
          </p:cNvSpPr>
          <p:nvPr>
            <p:ph type="body" idx="1"/>
          </p:nvPr>
        </p:nvSpPr>
        <p:spPr>
          <a:xfrm>
            <a:off x="457200" y="1219200"/>
            <a:ext cx="8458200" cy="4876800"/>
          </a:xfrm>
        </p:spPr>
        <p:txBody>
          <a:bodyPr/>
          <a:lstStyle/>
          <a:p>
            <a:pPr>
              <a:lnSpc>
                <a:spcPct val="80000"/>
              </a:lnSpc>
            </a:pPr>
            <a:r>
              <a:rPr lang="es-ES" altLang="zh-TW" sz="2000" smtClean="0">
                <a:solidFill>
                  <a:srgbClr val="00FF00"/>
                </a:solidFill>
                <a:latin typeface="Times New Roman" pitchFamily="18" charset="0"/>
                <a:ea typeface="PMingLiU" pitchFamily="18" charset="-120"/>
              </a:rPr>
              <a:t>Es una fiesta con una arraigada tradición en la ciudad de Valencia y diferentes poblaciones de la Comunidad Valenciana. Actualmente, esta festividad se ha convertido en un atractivo turístico muy importante. Sus orígenes son realmente sencillos, una simple quema de desechos de los talleres de carpintería. Pero la inventiva del pueblo valenciano le ha ido aglutinando todos los rasgos propios de su cultura e historia. </a:t>
            </a:r>
          </a:p>
          <a:p>
            <a:pPr>
              <a:lnSpc>
                <a:spcPct val="80000"/>
              </a:lnSpc>
            </a:pPr>
            <a:r>
              <a:rPr lang="es-ES" altLang="zh-TW" sz="2000" smtClean="0">
                <a:solidFill>
                  <a:srgbClr val="00FF00"/>
                </a:solidFill>
                <a:latin typeface="Times New Roman" pitchFamily="18" charset="0"/>
                <a:ea typeface="PMingLiU" pitchFamily="18" charset="-120"/>
              </a:rPr>
              <a:t>Desde </a:t>
            </a:r>
            <a:r>
              <a:rPr lang="es-ES" altLang="zh-TW" sz="2000" smtClean="0">
                <a:solidFill>
                  <a:srgbClr val="FF6600"/>
                </a:solidFill>
                <a:latin typeface="Times New Roman" pitchFamily="18" charset="0"/>
                <a:ea typeface="PMingLiU" pitchFamily="18" charset="-120"/>
              </a:rPr>
              <a:t>el 15 de marzo hasta el 19 de marzo</a:t>
            </a:r>
            <a:r>
              <a:rPr lang="es-ES" altLang="zh-TW" sz="2000" smtClean="0">
                <a:solidFill>
                  <a:srgbClr val="00FF00"/>
                </a:solidFill>
                <a:latin typeface="Times New Roman" pitchFamily="18" charset="0"/>
                <a:ea typeface="PMingLiU" pitchFamily="18" charset="-120"/>
              </a:rPr>
              <a:t> los días y noches en Valencia son una fiesta continua, pero ya desde el 1 de marzo se hacen </a:t>
            </a:r>
            <a:r>
              <a:rPr lang="es-ES" altLang="zh-TW" sz="2000" i="1" smtClean="0">
                <a:solidFill>
                  <a:srgbClr val="00FF00"/>
                </a:solidFill>
                <a:latin typeface="Times New Roman" pitchFamily="18" charset="0"/>
                <a:ea typeface="PMingLiU" pitchFamily="18" charset="-120"/>
              </a:rPr>
              <a:t>mascletás</a:t>
            </a:r>
            <a:r>
              <a:rPr lang="es-ES" altLang="zh-TW" sz="2000" smtClean="0">
                <a:solidFill>
                  <a:srgbClr val="00FF00"/>
                </a:solidFill>
                <a:latin typeface="Times New Roman" pitchFamily="18" charset="0"/>
                <a:ea typeface="PMingLiU" pitchFamily="18" charset="-120"/>
              </a:rPr>
              <a:t>. Aunque el objetivo de las comisiones es construir la falla para la fiesta de San José, durante el resto del año en cada </a:t>
            </a:r>
            <a:r>
              <a:rPr lang="es-ES" altLang="zh-TW" sz="2000" i="1" smtClean="0">
                <a:solidFill>
                  <a:srgbClr val="00FF00"/>
                </a:solidFill>
                <a:latin typeface="Times New Roman" pitchFamily="18" charset="0"/>
                <a:ea typeface="PMingLiU" pitchFamily="18" charset="-120"/>
              </a:rPr>
              <a:t>casal</a:t>
            </a:r>
            <a:r>
              <a:rPr lang="es-ES" altLang="zh-TW" sz="2000" smtClean="0">
                <a:solidFill>
                  <a:srgbClr val="00FF00"/>
                </a:solidFill>
                <a:latin typeface="Times New Roman" pitchFamily="18" charset="0"/>
                <a:ea typeface="PMingLiU" pitchFamily="18" charset="-120"/>
              </a:rPr>
              <a:t> se realizan actos festivos, culturales y sociales de todo tipo, que hacen de las comisiones falleras uno de los principales ejes de la vida asociativa y del entramado social de Valencia </a:t>
            </a:r>
            <a:endParaRPr lang="en-US" altLang="zh-TW" sz="2000" smtClean="0">
              <a:solidFill>
                <a:srgbClr val="00FF00"/>
              </a:solidFill>
              <a:latin typeface="Times New Roman" pitchFamily="18" charset="0"/>
              <a:ea typeface="PMingLiU" pitchFamily="18"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additive="base">
                                        <p:cTn id="7" dur="500" fill="hold"/>
                                        <p:tgtEl>
                                          <p:spTgt spid="34818"/>
                                        </p:tgtEl>
                                        <p:attrNameLst>
                                          <p:attrName>ppt_x</p:attrName>
                                        </p:attrNameLst>
                                      </p:cBhvr>
                                      <p:tavLst>
                                        <p:tav tm="0">
                                          <p:val>
                                            <p:strVal val="0-#ppt_w/2"/>
                                          </p:val>
                                        </p:tav>
                                        <p:tav tm="100000">
                                          <p:val>
                                            <p:strVal val="#ppt_x"/>
                                          </p:val>
                                        </p:tav>
                                      </p:tavLst>
                                    </p:anim>
                                    <p:anim calcmode="lin" valueType="num">
                                      <p:cBhvr additive="base">
                                        <p:cTn id="8" dur="500" fill="hold"/>
                                        <p:tgtEl>
                                          <p:spTgt spid="348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279</TotalTime>
  <Words>341</Words>
  <Application>Microsoft Office PowerPoint</Application>
  <PresentationFormat>Presentación en pantalla (4:3)</PresentationFormat>
  <Paragraphs>48</Paragraphs>
  <Slides>9</Slides>
  <Notes>5</Notes>
  <HiddenSlides>0</HiddenSlides>
  <MMClips>0</MMClips>
  <ScaleCrop>false</ScaleCrop>
  <HeadingPairs>
    <vt:vector size="6" baseType="variant">
      <vt:variant>
        <vt:lpstr>Fuentes usadas</vt:lpstr>
      </vt:variant>
      <vt:variant>
        <vt:i4>7</vt:i4>
      </vt:variant>
      <vt:variant>
        <vt:lpstr>Plantilla de diseño</vt:lpstr>
      </vt:variant>
      <vt:variant>
        <vt:i4>4</vt:i4>
      </vt:variant>
      <vt:variant>
        <vt:lpstr>Títulos de diapositiva</vt:lpstr>
      </vt:variant>
      <vt:variant>
        <vt:i4>9</vt:i4>
      </vt:variant>
    </vt:vector>
  </HeadingPairs>
  <TitlesOfParts>
    <vt:vector size="20" baseType="lpstr">
      <vt:lpstr>Arial</vt:lpstr>
      <vt:lpstr>Constantia</vt:lpstr>
      <vt:lpstr>Wingdings 2</vt:lpstr>
      <vt:lpstr>Calibri</vt:lpstr>
      <vt:lpstr>Tw Cen MT Condensed Extra Bold</vt:lpstr>
      <vt:lpstr>PMingLiU</vt:lpstr>
      <vt:lpstr>Times New Roman</vt:lpstr>
      <vt:lpstr>Paper</vt:lpstr>
      <vt:lpstr>Paper</vt:lpstr>
      <vt:lpstr>Paper</vt:lpstr>
      <vt:lpstr>Paper</vt:lpstr>
      <vt:lpstr>VALENCIA</vt:lpstr>
      <vt:lpstr>Diapositiva 2</vt:lpstr>
      <vt:lpstr>Diapositiva 3</vt:lpstr>
      <vt:lpstr>Diapositiva 4</vt:lpstr>
      <vt:lpstr>Gastronomía </vt:lpstr>
      <vt:lpstr>Diapositiva 6</vt:lpstr>
      <vt:lpstr>Diapositiva 7</vt:lpstr>
      <vt:lpstr>Diapositiva 8</vt:lpstr>
      <vt:lpstr>Las Fallas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Comunidad Valenciana</dc:title>
  <dc:creator>Elyse McNamara</dc:creator>
  <cp:lastModifiedBy>teresa</cp:lastModifiedBy>
  <cp:revision>25</cp:revision>
  <dcterms:created xsi:type="dcterms:W3CDTF">2010-10-05T17:05:27Z</dcterms:created>
  <dcterms:modified xsi:type="dcterms:W3CDTF">2010-10-20T21:14:42Z</dcterms:modified>
</cp:coreProperties>
</file>