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Алексей Алексеевич Брусилов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31 августа 1853 — 17 марта 1926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429256" y="5141324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00.histrf.ru/upload/medialibrary/688/Брусиловский%20прорыв_карта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357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0" y="214290"/>
            <a:ext cx="457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Артиллерийская поддержка атаки проводилась методом подвижного заградительного огня (ПЗО), а на некоторых участках методом неподвижного заградительного огня (НЗО). Для непосредственной поддержки пехоты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выделась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артиллерия сопровождения. Стоит отметить и тщательно рассчитанный расход боеприпасов. Русская артиллерия не только уступала противнику своей численностью и мощностью но и испытывала так называемый «снарядный голод» — дефицит боеприпасов.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40" y="6143644"/>
            <a:ext cx="5000660" cy="7143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Брусиловский прорыв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100.histrf.ru/upload/medialibrary/647/Брусиловский%20прорыв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00.histrf.ru/upload/medialibrary/30b/В%20автопулеметном%20взводе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7868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00.histrf.ru/upload/medialibrary/eb1/60%20БРУСИЛОВ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4340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85728"/>
            <a:ext cx="457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Генеральское прошлое послужило причиной ареста Брусилова органами ЧК в августе 1918 г. Благодаря ходатайству сослуживцев генерала, уже служивших в Красной Армии, Брусилов был вскоре освобожден, но до декабря 1918 г. находился под домашним арестом. В это время его сын, бывший офицер-кавалерист, был призван в ряды РККА. Честно сражавшийся на фронтах Гражданской войны, он в 1919 г. во время наступления войск генерала Деникина на Москву попал в плен и был повешен.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Литография. Типография М.Д. Сытина. Москва, 1916 г.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Гибель сына заставила Брусилова сделать решительный шаг, и он добровольно вступил в Красную Армию. Учитывая большой стратегический и преподавательский опыт бывшего генерала, его назначили председателем «Военно-исторической комиссии по исследованию и использованию опыта войны 1914-1918 гг.».  На этом посту Брусилов способствовал публикации ряда учебных пособий и аналитических работ для командиров молодой армии республики Советов. В 1920 г. он, всеми силами стремясь покончить с братоубийственной гражданской войной, выступил с призывом к офицерам армии барона Врангеля, а потом ко всем офицерам бывшей русской армии с призывом вместе сражаться против общего врага русского народа - панской Польши.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714356"/>
            <a:ext cx="3429024" cy="5595004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Выдающийся полководец Первый мировой войны, Верховный Главнокомандующий русской армии и блестящий военный педагог и теоретик А.А. Брусилов похоронен на Новодевичьем кладбище в Москве.</a:t>
            </a:r>
          </a:p>
          <a:p>
            <a:endParaRPr lang="ru-RU" dirty="0"/>
          </a:p>
        </p:txBody>
      </p:sp>
      <p:pic>
        <p:nvPicPr>
          <p:cNvPr id="4" name="Рисунок 3" descr="http://www.kau.su/files/298/2_brusilov_a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1435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Брусилов А.А.</a:t>
            </a:r>
            <a:r>
              <a:rPr lang="ru-RU" dirty="0" smtClean="0">
                <a:solidFill>
                  <a:srgbClr val="002060"/>
                </a:solidFill>
              </a:rPr>
              <a:t> Воспоминания. М., 1963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Залесский К.А.</a:t>
            </a:r>
            <a:r>
              <a:rPr lang="ru-RU" dirty="0" smtClean="0">
                <a:solidFill>
                  <a:srgbClr val="002060"/>
                </a:solidFill>
              </a:rPr>
              <a:t> Кто был кто в Первой мировой войне. М., 2003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Базанов</a:t>
            </a:r>
            <a:r>
              <a:rPr lang="ru-RU" i="1" dirty="0" smtClean="0">
                <a:solidFill>
                  <a:srgbClr val="002060"/>
                </a:solidFill>
              </a:rPr>
              <a:t> С.Н.</a:t>
            </a:r>
            <a:r>
              <a:rPr lang="ru-RU" dirty="0" smtClean="0">
                <a:solidFill>
                  <a:srgbClr val="002060"/>
                </a:solidFill>
              </a:rPr>
              <a:t> Алексей Алексеевич Брусилов. Цейхгауз, 2006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Соколов Ю.В.</a:t>
            </a:r>
            <a:r>
              <a:rPr lang="ru-RU" dirty="0" smtClean="0">
                <a:solidFill>
                  <a:srgbClr val="002060"/>
                </a:solidFill>
              </a:rPr>
              <a:t> Красная звезда или крест? Жизнь и судьба генерала Брусилова. М., 1994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2297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Брусилов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Алексей Алексеевич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русилов Алексей Алексее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28"/>
            <a:ext cx="37239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85720" y="2643182"/>
            <a:ext cx="46434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F2311"/>
                </a:solidFill>
                <a:effectLst/>
                <a:ea typeface="Times New Roman" pitchFamily="18" charset="0"/>
                <a:cs typeface="Times New Roman" pitchFamily="18" charset="0"/>
              </a:rPr>
              <a:t>Краткая справка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Русский и советский военачальник, герой Первой мировой войны, генерал от кавалерии. После революции перешел на сторону советской власти.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Именно этого человека чаще всего вспоминали в советское время и вспоминают сейчас, когда речь заходит об истории Первой мировой войны. Именем генерала назвали одну из ярких операций этого периода - «Брусиловский прорыв» 1916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55950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Родился Брусилов 19 августа 1853 г. в Тифлисе в семье генерала. Его </a:t>
            </a:r>
            <a:r>
              <a:rPr lang="ru-RU" dirty="0" err="1" smtClean="0">
                <a:solidFill>
                  <a:srgbClr val="002060"/>
                </a:solidFill>
              </a:rPr>
              <a:t>биографиядовольно</a:t>
            </a:r>
            <a:r>
              <a:rPr lang="ru-RU" dirty="0" smtClean="0">
                <a:solidFill>
                  <a:srgbClr val="002060"/>
                </a:solidFill>
              </a:rPr>
              <a:t> типична для военных людей его поколения. Он родился сразу же после трагичной для России Крымской войны (1853-1856), получил военное образование в ходе реформ военного министра Д.И. Милютина (1874), отличился на полях русско-турецкой войны (1877-1878), ставшей для него единственным опытом боевых действий, и с этим багажом пришел к Первой мировой войне. В списках российского генералитета начала ХХ века А.А. Брусилов отличался тем, что был одним из немногих генералов, достигших высокого чина, не имея высшего военного образования.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00.histrf.ru/upload/medialibrary/e97/Брусилов%20А.А.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русилов А.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35758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2" y="428604"/>
            <a:ext cx="51435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Сыну потомственного военного была предопределена типичная судьба молодых людей его круга - офицерская карьера. Для потомственного дворянина были открыты двери любой военной школы. Получив хорошее домашнее образование, Брусилов был зачислен в элитный Пажеский корпус на старшие курсы, и в 1872 г. был выпущен прапорщиком в 15-й драгунский Тверской полк, стоявший на Кавказе.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00.histrf.ru/upload/medialibrary/e4f/Брусилов%20А.А._казак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русилов А.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290"/>
            <a:ext cx="39290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47148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Тверской полк </a:t>
            </a:r>
            <a:r>
              <a:rPr lang="ru-RU" sz="2400" dirty="0" err="1" smtClean="0">
                <a:solidFill>
                  <a:srgbClr val="002060"/>
                </a:solidFill>
              </a:rPr>
              <a:t>полк</a:t>
            </a:r>
            <a:r>
              <a:rPr lang="ru-RU" sz="2400" dirty="0" smtClean="0">
                <a:solidFill>
                  <a:srgbClr val="002060"/>
                </a:solidFill>
              </a:rPr>
              <a:t> имел особые традиции. Основанный в 1798 г. как Тверской кирасирский, он вскоре был переформирован в драгунский и принял участие в наполеоновских войнах. Полк отличился в сражении при Аустерлице и в русско-турецкой войне 1806-1812 гг., за отличные действия в Крымской войне был награжден Георгиевским штандартом. С 1849 г. шефом полка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148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      являлся брат  императора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Николая I великий князь Николай </a:t>
            </a:r>
            <a:r>
              <a:rPr lang="ru-RU" sz="2400" dirty="0" err="1" smtClean="0">
                <a:solidFill>
                  <a:srgbClr val="002060"/>
                </a:solidFill>
              </a:rPr>
              <a:t>Николаевич-старший</a:t>
            </a:r>
            <a:r>
              <a:rPr lang="ru-RU" sz="2400" dirty="0" smtClean="0">
                <a:solidFill>
                  <a:srgbClr val="002060"/>
                </a:solidFill>
              </a:rPr>
              <a:t>, и офицеры полка постоянно испытывали высочайшее внимание, которое нередко сказывалось на их служебном продвижении.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709160"/>
          </a:xfrm>
        </p:spPr>
        <p:txBody>
          <a:bodyPr>
            <a:noAutofit/>
          </a:bodyPr>
          <a:lstStyle/>
          <a:p>
            <a:pPr marL="0" indent="92075"/>
            <a:r>
              <a:rPr lang="ru-RU" dirty="0" smtClean="0">
                <a:solidFill>
                  <a:srgbClr val="002060"/>
                </a:solidFill>
              </a:rPr>
              <a:t>Брусилов участвует в русско-турецкой войне 1877-1878 гг., отличается при штурме крепости </a:t>
            </a:r>
            <a:r>
              <a:rPr lang="ru-RU" dirty="0" err="1" smtClean="0">
                <a:solidFill>
                  <a:srgbClr val="002060"/>
                </a:solidFill>
              </a:rPr>
              <a:t>Ардаган</a:t>
            </a:r>
            <a:r>
              <a:rPr lang="ru-RU" dirty="0" smtClean="0">
                <a:solidFill>
                  <a:srgbClr val="002060"/>
                </a:solidFill>
              </a:rPr>
              <a:t> и взятии </a:t>
            </a:r>
            <a:r>
              <a:rPr lang="ru-RU" dirty="0" err="1" smtClean="0">
                <a:solidFill>
                  <a:srgbClr val="002060"/>
                </a:solidFill>
              </a:rPr>
              <a:t>Карса</a:t>
            </a:r>
            <a:r>
              <a:rPr lang="ru-RU" dirty="0" smtClean="0">
                <a:solidFill>
                  <a:srgbClr val="002060"/>
                </a:solidFill>
              </a:rPr>
              <a:t>, заслужив три боевых ордена. С 1881 г. продолжает службу в офицерской кавалерийской школе Петербурга, растет в чинах до полковника, назначается заместителем начальника школы. По протекции командующего гвардии великого князя Николая Николаевича-младшего (сына шефа Тверского драгунского полка) Брусилов в 1901 г. производится в генерал-майоры, а через год становится начальником школы. В годы русско-японской войны (1904-1905) Алексей Алексеевич успешно руководит учебным процессом и в 1906 г. производится в генерал-лейтенанты. </a:t>
            </a:r>
          </a:p>
          <a:p>
            <a:pPr marL="0" indent="0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85728"/>
            <a:ext cx="4000496" cy="3929090"/>
          </a:xfrm>
        </p:spPr>
        <p:txBody>
          <a:bodyPr>
            <a:noAutofit/>
          </a:bodyPr>
          <a:lstStyle/>
          <a:p>
            <a:pPr marL="92075" indent="444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 истории войн найдется не много стратегических операций, названных по имени полководца, одна из них — Брусиловский прорыв. В ходе Брусиловского прорыва в 1916 году русская артиллерия с 6.00 провела 3-х часовую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100.histrf.ru/upload/medialibrary/22f/Брусилов%20А.А._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02" y="414338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артиллерийскую подготовку атаки, после артиллерийской подготовки противник приготовился к отражению атаки, но по 1-й линии вновь был открыт огонь который через15 минут был перенесен на 2-ю линию обороны. Артиллерийская подготовка продолжалась до12 часов, после чего пехота перешла в атаку.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</TotalTime>
  <Words>651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Алексей Алексеевич Брусилов</vt:lpstr>
      <vt:lpstr>Брусилов Алексей Алексеевич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Брусиловский прорыв</vt:lpstr>
      <vt:lpstr>Слайд 12</vt:lpstr>
      <vt:lpstr>Слайд 13</vt:lpstr>
      <vt:lpstr>Слайд 14</vt:lpstr>
      <vt:lpstr>Слайд 15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Алексей Алексеевич Брусилов</dc:title>
  <dc:creator>Машуня</dc:creator>
  <cp:lastModifiedBy>Учитель</cp:lastModifiedBy>
  <cp:revision>6</cp:revision>
  <dcterms:created xsi:type="dcterms:W3CDTF">2013-12-04T13:30:39Z</dcterms:created>
  <dcterms:modified xsi:type="dcterms:W3CDTF">2013-12-18T11:05:20Z</dcterms:modified>
</cp:coreProperties>
</file>