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5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601524"/>
            <a:ext cx="2240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«А» класс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130" y="5354052"/>
            <a:ext cx="3876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 Королева Е.В.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940" y="1196752"/>
            <a:ext cx="8472511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и систематизация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знаний по теме: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оординатно-векторный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етод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решения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стереометрических задач»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зма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44" y="1784424"/>
            <a:ext cx="2500288" cy="25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36104" y="1136938"/>
            <a:ext cx="7020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рассмотрим всю призму вместе с построенной системой координат рис.2: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ординаты трехгранной призмы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43608" y="4725144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365104"/>
            <a:ext cx="422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следующие координаты точек: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5891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Правильная треугольная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1762" y="692696"/>
            <a:ext cx="6340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Правильная шестиугольная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1124744"/>
            <a:ext cx="5414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Введем систему координат как показано на рис.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 ребра равны 1.</a:t>
            </a:r>
          </a:p>
        </p:txBody>
      </p:sp>
      <p:pic>
        <p:nvPicPr>
          <p:cNvPr id="5" name="Рисунок 4" descr="Основание шестигранной призмы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естигранная призма в системе координа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622" y="1700808"/>
            <a:ext cx="2877666" cy="23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6" descr="Координаты шестигранной призмы - низ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303015" y="4293095"/>
            <a:ext cx="5141193" cy="674697"/>
          </a:xfrm>
          <a:prstGeom prst="rect">
            <a:avLst/>
          </a:prstGeom>
          <a:noFill/>
        </p:spPr>
      </p:pic>
      <p:pic>
        <p:nvPicPr>
          <p:cNvPr id="24578" name="Рисунок 37" descr="Координаты шестигранной призмы - верх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1115616" y="5123022"/>
            <a:ext cx="5442219" cy="72952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4059" y="692696"/>
            <a:ext cx="7138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Правильная четырехугольная пирамида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1140" y="1124744"/>
            <a:ext cx="779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 ее SABCD, где S — вершина. Введем систему координат.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ординаты всей шестигранной приз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79912" y="1630248"/>
            <a:ext cx="48347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плоскость OXY.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основании лежит квадрат, его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 известны.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Найдем координаты точки 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SH — высота к плоскости OXY,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 S и H отличаются лишь координатой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отрезка SH — это и есть координата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точки S, координаты точки H = (0,5; 0,5; 0).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ординаты четырехугольной пирамиды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27584" y="5211861"/>
            <a:ext cx="4176464" cy="9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55576" y="4005064"/>
            <a:ext cx="67052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треугольники ABC и ASC равны по трем сторонам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(AS = CS = AB = CB = 1, а сторона AC — общая).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Следовательно,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 = BH. Но BH — половина диагонали квадрата ABCD,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BH = AB ·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45°. Т.о. получаем координаты всех точек: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501" y="20083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4855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Расстояние от точки до прямой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9715172">
            <a:off x="970284" y="1885404"/>
            <a:ext cx="2018857" cy="140585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899592" y="2060848"/>
            <a:ext cx="3312368" cy="20162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3" idx="0"/>
          </p:cNvCxnSpPr>
          <p:nvPr/>
        </p:nvCxnSpPr>
        <p:spPr>
          <a:xfrm flipH="1" flipV="1">
            <a:off x="1613337" y="1988435"/>
            <a:ext cx="732751" cy="11997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19652683">
            <a:off x="2297797" y="3014833"/>
            <a:ext cx="155918" cy="157384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охраненные данные 25"/>
          <p:cNvSpPr/>
          <p:nvPr/>
        </p:nvSpPr>
        <p:spPr>
          <a:xfrm rot="545528">
            <a:off x="2921167" y="2566829"/>
            <a:ext cx="45719" cy="268631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охраненные данные 26"/>
          <p:cNvSpPr/>
          <p:nvPr/>
        </p:nvSpPr>
        <p:spPr>
          <a:xfrm rot="7433927">
            <a:off x="1553518" y="3433870"/>
            <a:ext cx="78345" cy="229359"/>
          </a:xfrm>
          <a:prstGeom prst="flowChartOnlineStorage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2508" y="1671191"/>
            <a:ext cx="460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19781" y="3132257"/>
            <a:ext cx="336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41243" y="2276872"/>
            <a:ext cx="3642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70638" y="3399383"/>
            <a:ext cx="377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588075" y="2564904"/>
          <a:ext cx="327741" cy="298215"/>
        </p:xfrm>
        <a:graphic>
          <a:graphicData uri="http://schemas.openxmlformats.org/presentationml/2006/ole">
            <p:oleObj spid="_x0000_s2054" name="Формула" r:id="rId3" imgW="152280" imgH="1396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08671" y="3068960"/>
          <a:ext cx="327025" cy="433387"/>
        </p:xfrm>
        <a:graphic>
          <a:graphicData uri="http://schemas.openxmlformats.org/presentationml/2006/ole">
            <p:oleObj spid="_x0000_s2055" name="Формула" r:id="rId4" imgW="152280" imgH="2030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15816" y="292494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находим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он «-», то находим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прямоугольного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MBS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находим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1628800"/>
            <a:ext cx="13773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MS −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54722" y="4381082"/>
          <a:ext cx="4989686" cy="992134"/>
        </p:xfrm>
        <a:graphic>
          <a:graphicData uri="http://schemas.openxmlformats.org/presentationml/2006/ole">
            <p:oleObj spid="_x0000_s2056" name="Формула" r:id="rId5" imgW="1968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908720"/>
            <a:ext cx="50043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Расстояние от точки до плоскости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68760"/>
            <a:ext cx="352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вычисляется по формуле: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501" y="20083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16310" y="1980505"/>
          <a:ext cx="5087938" cy="1160463"/>
        </p:xfrm>
        <a:graphic>
          <a:graphicData uri="http://schemas.openxmlformats.org/presentationml/2006/ole">
            <p:oleObj spid="_x0000_s3074" name="Формула" r:id="rId3" imgW="1993680" imgH="457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400251" y="4041948"/>
          <a:ext cx="4556125" cy="611188"/>
        </p:xfrm>
        <a:graphic>
          <a:graphicData uri="http://schemas.openxmlformats.org/presentationml/2006/ole">
            <p:oleObj spid="_x0000_s3075" name="Формула" r:id="rId4" imgW="1600200" imgH="215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325688" y="3519859"/>
          <a:ext cx="3176587" cy="557213"/>
        </p:xfrm>
        <a:graphic>
          <a:graphicData uri="http://schemas.openxmlformats.org/presentationml/2006/ole">
            <p:oleObj spid="_x0000_s3076" name="Формула" r:id="rId5" imgW="1295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1475656" y="1844824"/>
            <a:ext cx="1872208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971600" y="4077072"/>
            <a:ext cx="1944216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  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501" y="-2738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515" y="591071"/>
            <a:ext cx="70738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Расстояние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скрещивающимися прямыми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98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420888"/>
            <a:ext cx="2232248" cy="655625"/>
          </a:xfrm>
          <a:prstGeom prst="rect">
            <a:avLst/>
          </a:prstGeom>
          <a:noFill/>
        </p:spPr>
      </p:pic>
      <p:pic>
        <p:nvPicPr>
          <p:cNvPr id="27697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93354"/>
            <a:ext cx="1117527" cy="339502"/>
          </a:xfrm>
          <a:prstGeom prst="rect">
            <a:avLst/>
          </a:prstGeom>
          <a:noFill/>
        </p:spPr>
      </p:pic>
      <p:pic>
        <p:nvPicPr>
          <p:cNvPr id="27696" name="Picture 4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791016"/>
            <a:ext cx="1296144" cy="341840"/>
          </a:xfrm>
          <a:prstGeom prst="rect">
            <a:avLst/>
          </a:prstGeom>
          <a:noFill/>
        </p:spPr>
      </p:pic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755576" y="910461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его нахождение на примере: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единичный куб. Найдём расстояние между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скрещивающимися прямыми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3923928" y="3020759"/>
            <a:ext cx="4320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определения его координат воспользуемся формулой для нахождения координат точки делящей отрезок в заданном отношении.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23" name="AutoShape 75"/>
          <p:cNvSpPr>
            <a:spLocks noChangeArrowheads="1"/>
          </p:cNvSpPr>
          <p:nvPr/>
        </p:nvSpPr>
        <p:spPr bwMode="auto">
          <a:xfrm>
            <a:off x="1115616" y="2132856"/>
            <a:ext cx="1944216" cy="1944216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724" name="AutoShape 76"/>
          <p:cNvCxnSpPr>
            <a:cxnSpLocks noChangeShapeType="1"/>
          </p:cNvCxnSpPr>
          <p:nvPr/>
        </p:nvCxnSpPr>
        <p:spPr bwMode="auto">
          <a:xfrm flipV="1">
            <a:off x="1115616" y="1772817"/>
            <a:ext cx="0" cy="230425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5" name="AutoShape 77"/>
          <p:cNvCxnSpPr>
            <a:cxnSpLocks noChangeShapeType="1"/>
          </p:cNvCxnSpPr>
          <p:nvPr/>
        </p:nvCxnSpPr>
        <p:spPr bwMode="auto">
          <a:xfrm>
            <a:off x="1115616" y="4077072"/>
            <a:ext cx="2376264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6" name="AutoShape 78"/>
          <p:cNvCxnSpPr>
            <a:cxnSpLocks noChangeShapeType="1"/>
          </p:cNvCxnSpPr>
          <p:nvPr/>
        </p:nvCxnSpPr>
        <p:spPr bwMode="auto">
          <a:xfrm flipV="1">
            <a:off x="1115616" y="2852936"/>
            <a:ext cx="1008112" cy="12241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7" name="AutoShape 79"/>
          <p:cNvCxnSpPr>
            <a:cxnSpLocks noChangeShapeType="1"/>
          </p:cNvCxnSpPr>
          <p:nvPr/>
        </p:nvCxnSpPr>
        <p:spPr bwMode="auto">
          <a:xfrm flipV="1">
            <a:off x="1115616" y="2132856"/>
            <a:ext cx="504056" cy="1960488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7728" name="AutoShape 80"/>
          <p:cNvCxnSpPr>
            <a:cxnSpLocks noChangeShapeType="1"/>
          </p:cNvCxnSpPr>
          <p:nvPr/>
        </p:nvCxnSpPr>
        <p:spPr bwMode="auto">
          <a:xfrm flipV="1">
            <a:off x="1547664" y="2636912"/>
            <a:ext cx="1008112" cy="936104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7729" name="AutoShape 81"/>
          <p:cNvCxnSpPr>
            <a:cxnSpLocks noChangeShapeType="1"/>
          </p:cNvCxnSpPr>
          <p:nvPr/>
        </p:nvCxnSpPr>
        <p:spPr bwMode="auto">
          <a:xfrm flipH="1">
            <a:off x="1547664" y="2132856"/>
            <a:ext cx="72008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730" name="AutoShape 82"/>
          <p:cNvCxnSpPr>
            <a:cxnSpLocks noChangeShapeType="1"/>
          </p:cNvCxnSpPr>
          <p:nvPr/>
        </p:nvCxnSpPr>
        <p:spPr bwMode="auto">
          <a:xfrm flipH="1" flipV="1">
            <a:off x="1547664" y="3573016"/>
            <a:ext cx="1495228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732" name="AutoShape 84"/>
          <p:cNvCxnSpPr>
            <a:cxnSpLocks noChangeShapeType="1"/>
          </p:cNvCxnSpPr>
          <p:nvPr/>
        </p:nvCxnSpPr>
        <p:spPr bwMode="auto">
          <a:xfrm>
            <a:off x="1403648" y="3020368"/>
            <a:ext cx="504056" cy="192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1115617" y="2780928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1835696" y="3141662"/>
            <a:ext cx="2762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F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7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736" name="Picture 8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290525"/>
            <a:ext cx="4320480" cy="578635"/>
          </a:xfrm>
          <a:prstGeom prst="rect">
            <a:avLst/>
          </a:prstGeom>
          <a:noFill/>
        </p:spPr>
      </p:pic>
      <p:sp>
        <p:nvSpPr>
          <p:cNvPr id="27738" name="Rectangle 90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187854" y="1475492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A(0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0; 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</a:t>
            </a:r>
            <a:r>
              <a:rPr lang="ru-RU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(0; 1; 1) В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1)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739" name="Picture 9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5" y="4934184"/>
            <a:ext cx="3528392" cy="295016"/>
          </a:xfrm>
          <a:prstGeom prst="rect">
            <a:avLst/>
          </a:prstGeom>
          <a:noFill/>
        </p:spPr>
      </p:pic>
      <p:sp>
        <p:nvSpPr>
          <p:cNvPr id="103" name="Rectangle 53"/>
          <p:cNvSpPr>
            <a:spLocks noChangeArrowheads="1"/>
          </p:cNvSpPr>
          <p:nvPr/>
        </p:nvSpPr>
        <p:spPr bwMode="auto">
          <a:xfrm>
            <a:off x="3923928" y="2060848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Обозначим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общий перпендикуляр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764704"/>
            <a:ext cx="3960440" cy="515973"/>
          </a:xfrm>
          <a:prstGeom prst="rect">
            <a:avLst/>
          </a:prstGeom>
          <a:noFill/>
        </p:spPr>
      </p:pic>
      <p:sp>
        <p:nvSpPr>
          <p:cNvPr id="3" name="Rectangle 96"/>
          <p:cNvSpPr>
            <a:spLocks noChangeArrowheads="1"/>
          </p:cNvSpPr>
          <p:nvPr/>
        </p:nvSpPr>
        <p:spPr bwMode="auto">
          <a:xfrm>
            <a:off x="827584" y="805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662" y="1431480"/>
            <a:ext cx="4566642" cy="536351"/>
          </a:xfrm>
          <a:prstGeom prst="rect">
            <a:avLst/>
          </a:prstGeom>
          <a:noFill/>
        </p:spPr>
      </p:pic>
      <p:pic>
        <p:nvPicPr>
          <p:cNvPr id="5" name="Picture 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389026"/>
            <a:ext cx="3744417" cy="463910"/>
          </a:xfrm>
          <a:prstGeom prst="rect">
            <a:avLst/>
          </a:prstGeom>
          <a:noFill/>
        </p:spPr>
      </p:pic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792088" y="1176196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Делаем замену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755576" y="2020778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1-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049488"/>
            <a:ext cx="1170162" cy="379512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352" y="3019265"/>
            <a:ext cx="1259632" cy="387579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94720"/>
            <a:ext cx="1440160" cy="72766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963888"/>
            <a:ext cx="1640510" cy="473224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728" y="4609678"/>
            <a:ext cx="3815488" cy="547514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20080" y="3028890"/>
            <a:ext cx="683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Т.к. 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699792" y="2996952"/>
            <a:ext cx="395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55576" y="3284984"/>
            <a:ext cx="5652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их скалярное произведение равно нулю.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Решив систему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067944" y="3964994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получаем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11560" y="4685074"/>
            <a:ext cx="241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Следовательно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6168" y="220578"/>
            <a:ext cx="74562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Расстояние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скрещивающимися прямыми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544249" y="836712"/>
            <a:ext cx="1603815" cy="360040"/>
          </a:xfrm>
          <a:prstGeom prst="rect">
            <a:avLst/>
          </a:prstGeom>
          <a:noFill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141" y="862424"/>
            <a:ext cx="1398099" cy="334328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971600" y="1537995"/>
            <a:ext cx="4170315" cy="450845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96136" y="1608956"/>
            <a:ext cx="1433199" cy="379884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51520" y="2348880"/>
            <a:ext cx="8388423" cy="433054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31640" y="3155801"/>
            <a:ext cx="2145055" cy="489223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780928"/>
            <a:ext cx="720080" cy="473737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699792" y="3933056"/>
            <a:ext cx="3312368" cy="470507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30000"/>
          </a:blip>
          <a:srcRect/>
          <a:stretch>
            <a:fillRect/>
          </a:stretch>
        </p:blipFill>
        <p:spPr bwMode="auto">
          <a:xfrm>
            <a:off x="1907704" y="4679320"/>
            <a:ext cx="6480720" cy="981927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11560" y="735087"/>
            <a:ext cx="298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Координаты точки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01216" y="1124744"/>
            <a:ext cx="3754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 вектора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01216" y="1916832"/>
            <a:ext cx="2746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Длина вектора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11560" y="2751311"/>
            <a:ext cx="5554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Скалярное произведение векторов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635896" y="3111351"/>
            <a:ext cx="4546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угол между векторами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3224" y="3543399"/>
            <a:ext cx="5770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Скалярное произведение в координатах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73224" y="4365104"/>
            <a:ext cx="3682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Угол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векторами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11560" y="5517232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Т.о. зная координаты точек можно найти координаты векторов и пользуясь формулой (п.6) косинус угла между этими векторами.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6838" y="116632"/>
            <a:ext cx="528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Векторы и угол между ними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ShapeType="1"/>
          </p:cNvSpPr>
          <p:nvPr/>
        </p:nvSpPr>
        <p:spPr bwMode="auto">
          <a:xfrm flipV="1">
            <a:off x="1907704" y="1988840"/>
            <a:ext cx="4802857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7361" y="1556792"/>
            <a:ext cx="182392" cy="5699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2128" y="2564904"/>
            <a:ext cx="275523" cy="826568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4005064"/>
            <a:ext cx="5040561" cy="956773"/>
          </a:xfrm>
          <a:prstGeom prst="rect">
            <a:avLst/>
          </a:prstGeom>
          <a:noFill/>
        </p:spPr>
      </p:pic>
      <p:sp>
        <p:nvSpPr>
          <p:cNvPr id="18436" name="AutoShape 4"/>
          <p:cNvSpPr>
            <a:spLocks noChangeShapeType="1"/>
          </p:cNvSpPr>
          <p:nvPr/>
        </p:nvSpPr>
        <p:spPr bwMode="auto">
          <a:xfrm flipV="1">
            <a:off x="3254177" y="2060848"/>
            <a:ext cx="1296144" cy="457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27584" y="652046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любые две точки проходит прямая и притом только одна.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27984" y="1652607"/>
            <a:ext cx="504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259632" y="2780928"/>
            <a:ext cx="5940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направляющий вектор прямой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Уравнение прямой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0006" y="116632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Прямая</a:t>
            </a:r>
            <a:endParaRPr lang="ru-RU" sz="32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87824" y="1700808"/>
            <a:ext cx="504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9552" y="1628800"/>
            <a:ext cx="3816423" cy="1152128"/>
          </a:xfrm>
          <a:prstGeom prst="parallelogram">
            <a:avLst>
              <a:gd name="adj" fmla="val 962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6034" y="1700808"/>
            <a:ext cx="193677" cy="432048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3261" y="2348880"/>
            <a:ext cx="1010907" cy="39131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028" y="2330177"/>
            <a:ext cx="1057324" cy="378743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0625"/>
            <a:ext cx="85725" cy="20955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427984" y="2936376"/>
            <a:ext cx="3499330" cy="492624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97" y="3645024"/>
            <a:ext cx="1370635" cy="432048"/>
          </a:xfrm>
          <a:prstGeom prst="rect">
            <a:avLst/>
          </a:prstGeom>
          <a:noFill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691680" y="2124100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47864" y="1712615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AutoShape 8"/>
          <p:cNvSpPr>
            <a:spLocks noChangeShapeType="1"/>
          </p:cNvSpPr>
          <p:nvPr/>
        </p:nvSpPr>
        <p:spPr bwMode="auto">
          <a:xfrm flipV="1">
            <a:off x="2065462" y="1916831"/>
            <a:ext cx="1354410" cy="3580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523" y="2276872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AutoShape 6"/>
          <p:cNvSpPr>
            <a:spLocks noChangeShapeType="1"/>
          </p:cNvSpPr>
          <p:nvPr/>
        </p:nvSpPr>
        <p:spPr bwMode="auto">
          <a:xfrm>
            <a:off x="2065462" y="2284438"/>
            <a:ext cx="850354" cy="2084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22" name="AutoShape 14"/>
          <p:cNvSpPr>
            <a:spLocks noChangeShapeType="1"/>
          </p:cNvSpPr>
          <p:nvPr/>
        </p:nvSpPr>
        <p:spPr bwMode="auto">
          <a:xfrm flipH="1" flipV="1">
            <a:off x="2019741" y="1412776"/>
            <a:ext cx="45719" cy="8637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64096" y="581779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любые три точки проходит плоскость и притом только одна.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499992" y="1340768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–  вектор нормали плоскости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 вектор перпендикулярный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этой плоскости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048672" y="2339588"/>
            <a:ext cx="611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115616" y="2895327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Уравнение плоскости: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936104" y="3246075"/>
            <a:ext cx="73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координаты вектора нормали плоскости,  т.е.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83568" y="4000996"/>
            <a:ext cx="8028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*  Если плоскость проходит через начало координат,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нет, то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найти координаты вектора нормали (составить уравнение плоскости(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)) надо подставить координаты точек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решить систему из трех уравнений с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тремя неизвестными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340768"/>
            <a:ext cx="193677" cy="43204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580006" y="116632"/>
            <a:ext cx="200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Плоскость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006" y="116632"/>
            <a:ext cx="200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Плоскость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0834"/>
            <a:ext cx="1675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87824" y="620688"/>
          <a:ext cx="4829854" cy="1027038"/>
        </p:xfrm>
        <a:graphic>
          <a:graphicData uri="http://schemas.openxmlformats.org/presentationml/2006/ole">
            <p:oleObj spid="_x0000_s1026" name="Формула" r:id="rId3" imgW="2209680" imgH="4698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1700808"/>
            <a:ext cx="35035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Угол межу прямыми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851" y="2751311"/>
            <a:ext cx="3914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Угол межу плоскостями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05064"/>
            <a:ext cx="51044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Угол межу прямой и плоскостью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060848"/>
            <a:ext cx="627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между их направляющими векторами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74456" y="2379846"/>
          <a:ext cx="1629792" cy="700872"/>
        </p:xfrm>
        <a:graphic>
          <a:graphicData uri="http://schemas.openxmlformats.org/presentationml/2006/ole">
            <p:oleObj spid="_x0000_s1027" name="Формула" r:id="rId4" imgW="46980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220072" y="3376608"/>
          <a:ext cx="1656184" cy="712221"/>
        </p:xfrm>
        <a:graphic>
          <a:graphicData uri="http://schemas.openxmlformats.org/presentationml/2006/ole">
            <p:oleObj spid="_x0000_s1028" name="Формула" r:id="rId5" imgW="469800" imgH="2030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292080" y="4960214"/>
          <a:ext cx="2016224" cy="712791"/>
        </p:xfrm>
        <a:graphic>
          <a:graphicData uri="http://schemas.openxmlformats.org/presentationml/2006/ole">
            <p:oleObj spid="_x0000_s1029" name="Формула" r:id="rId6" imgW="571320" imgH="203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3068960"/>
            <a:ext cx="411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между их нормалями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4293096"/>
            <a:ext cx="6142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равный разности 90°−угол между 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направляющим вектором и нормалью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2088" y="692696"/>
            <a:ext cx="745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В  задачах типа C2 никаких координат и векторов нет.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Поэтому их придется вводить самостоятельно.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Рисунок 29" descr="Куб в&#10; системе координ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088232" cy="249031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7584" y="4933617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координаты точек верхней  плоскости отличаются от соответствующих координат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точек нижней плоскости только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координатой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8697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Стандартное введение системы координат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куба показано на рис.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 каждой вершины куба есть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Выпишем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их: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1320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   В(1; 0; 0)    С(1; 1; 0) 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1; 0)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0; 1)  В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(1; 0; 1)  С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(1; 1; 1)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1; 1)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68760"/>
            <a:ext cx="1136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Куб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29" descr="Куб в&#10; системе координ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836" y="1556792"/>
            <a:ext cx="1968996" cy="337444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63888" y="2132856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  АВ = а,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АА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Выпишем координаты точек: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   В(а; 0; 0)   С(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0)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С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6000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Прямоугольный параллелепипед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5891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Правильная треугольная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1052736"/>
            <a:ext cx="7308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Вводим систему координат: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координат — в точке A;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Сторону призмы принимаем за единичный отрезок, если иное не указано в условии задачи;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направляем по ребру AB,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по ребру AA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 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расположим так, чтобы плоскость OXY совпадала с плоскостью основания ABC.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учесть, что 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 совпадает с ребром AC, т.к. треугольник ABC — равносторонний, в нем все углы по 60°. А углы между осями координат должны быть по 90°, поэтому вид сверху будет выглядеть так:  рис.1.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снование призмы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382388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Проведем в этом треугольнике высоту CH. Треугольник ACH — прямоугольный, причем AC = 1,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AH = 1 ·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A =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60°;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1 ·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=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60°.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для вычисления координат точки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425</TotalTime>
  <Words>702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TS101908703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Елена</dc:creator>
  <dc:description>Шаблон оформления
Корпорация Майкрософт</dc:description>
  <cp:lastModifiedBy>Елена</cp:lastModifiedBy>
  <cp:revision>58</cp:revision>
  <dcterms:created xsi:type="dcterms:W3CDTF">2012-10-28T11:55:43Z</dcterms:created>
  <dcterms:modified xsi:type="dcterms:W3CDTF">2012-11-06T09:46:26Z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