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FF2ADE-CD26-4ED6-80BB-946D4167B6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A5841F-233B-434D-A4BD-2FC41484AC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Ответы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для самопроверки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357430"/>
          <a:ext cx="8644000" cy="1285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43012"/>
                <a:gridCol w="1017988"/>
                <a:gridCol w="1080500"/>
                <a:gridCol w="1080500"/>
                <a:gridCol w="1080500"/>
                <a:gridCol w="1080500"/>
                <a:gridCol w="1080500"/>
                <a:gridCol w="1080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</a:t>
                      </a:r>
                    </a:p>
                    <a:p>
                      <a:r>
                        <a:rPr lang="ru-RU" dirty="0" smtClean="0"/>
                        <a:t>вопроса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 см</a:t>
                      </a:r>
                      <a:r>
                        <a:rPr lang="ru-RU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 дм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4000504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</a:p>
                    <a:p>
                      <a:pPr algn="ctr"/>
                      <a:r>
                        <a:rPr lang="ru-RU" dirty="0" smtClean="0"/>
                        <a:t>правильных</a:t>
                      </a:r>
                    </a:p>
                    <a:p>
                      <a:pPr algn="ctr"/>
                      <a:r>
                        <a:rPr lang="ru-RU" dirty="0" smtClean="0"/>
                        <a:t>ответов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3</a:t>
                      </a:r>
                      <a:r>
                        <a:rPr lang="ru-RU" baseline="0" smtClean="0"/>
                        <a:t> и м</a:t>
                      </a:r>
                      <a:r>
                        <a:rPr lang="ru-RU" smtClean="0"/>
                        <a:t>енее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Применение параллелограмма</a:t>
            </a:r>
            <a:endParaRPr lang="ru-RU" sz="36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500306"/>
            <a:ext cx="3834576" cy="164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физике применяют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параллелограмм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нахождении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равнодействующей силы.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5500694" y="2571744"/>
            <a:ext cx="2428892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4964909" y="3107529"/>
            <a:ext cx="142876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00694" y="4000504"/>
            <a:ext cx="2071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500694" y="2571744"/>
            <a:ext cx="2428892" cy="1428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86380" y="2500306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1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72396" y="3571876"/>
            <a:ext cx="537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2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29586" y="250030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6" name="Picture 4" descr="j03056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0100" y="4500570"/>
            <a:ext cx="2857520" cy="213171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286248" y="4357694"/>
            <a:ext cx="4857752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жизни параллелограмм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это рамы велосипедов, 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мотоциклов, где для 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жёсткости проведена 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диагональ.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71435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Термин «параллелограмм» греческого происхождения, </a:t>
            </a:r>
            <a:endParaRPr lang="en-US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который был введен Евклидом.  </a:t>
            </a:r>
            <a:endParaRPr lang="en-US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parallhlogrammou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составлено из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parallhloz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grammh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-- “линия”.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слово дало основу для термина “параллелограмм”. 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Тан4а\Рабочий стол\Ромб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00348"/>
            <a:ext cx="5143536" cy="38576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Стихи о ромбе</a:t>
            </a:r>
            <a:endParaRPr lang="ru-RU" sz="36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867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Термин «ромб» образован от греческого слова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ρομβος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— «бубен».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Сейчас бубны делают круглой формы, а раньше их делали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форме ромба. И название карточной масти бубны,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знаки которой имеют ромбическую форму,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происходит ещё с тех времён, когда бубны не были круглыми.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7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Где можно встретить </a:t>
            </a:r>
            <a:r>
              <a:rPr lang="ru-RU" sz="3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трапецию</a:t>
            </a:r>
            <a:endParaRPr lang="ru-RU" sz="36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7154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Трапеция – слово греческое, означавшее в древности «столик». Слово «трапеза» (еда) произошло именно от названия трапеции – формы стола, изображаемого на иконах.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00306"/>
            <a:ext cx="2215333" cy="147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Toshiba\Pictures\show_image_in_imgt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28868"/>
            <a:ext cx="2071702" cy="1566207"/>
          </a:xfrm>
          <a:prstGeom prst="rect">
            <a:avLst/>
          </a:prstGeom>
          <a:noFill/>
        </p:spPr>
      </p:pic>
      <p:pic>
        <p:nvPicPr>
          <p:cNvPr id="1028" name="Picture 4" descr="C:\Users\Toshiba\Pictures\valmovaya-krysh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428868"/>
            <a:ext cx="2089156" cy="1405334"/>
          </a:xfrm>
          <a:prstGeom prst="rect">
            <a:avLst/>
          </a:prstGeom>
          <a:noFill/>
        </p:spPr>
      </p:pic>
      <p:pic>
        <p:nvPicPr>
          <p:cNvPr id="8" name="Picture 9" descr="ssa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72074"/>
            <a:ext cx="1628770" cy="1545284"/>
          </a:xfrm>
          <a:prstGeom prst="rect">
            <a:avLst/>
          </a:prstGeom>
          <a:noFill/>
        </p:spPr>
      </p:pic>
      <p:pic>
        <p:nvPicPr>
          <p:cNvPr id="9" name="Picture 10" descr="16742dsds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500570"/>
            <a:ext cx="1787652" cy="2173283"/>
          </a:xfrm>
          <a:prstGeom prst="rect">
            <a:avLst/>
          </a:prstGeom>
          <a:noFill/>
        </p:spPr>
      </p:pic>
      <p:pic>
        <p:nvPicPr>
          <p:cNvPr id="10" name="Picture 4" descr="1209108502_piramida-sakajadsd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4929198"/>
            <a:ext cx="2187795" cy="1741476"/>
          </a:xfrm>
          <a:prstGeom prst="rect">
            <a:avLst/>
          </a:prstGeom>
          <a:noFill/>
        </p:spPr>
      </p:pic>
      <p:pic>
        <p:nvPicPr>
          <p:cNvPr id="2050" name="Picture 2" descr="C:\Users\Toshiba\Desktop\_mg_0013_en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3570" y="4000504"/>
            <a:ext cx="1214446" cy="1214446"/>
          </a:xfrm>
          <a:prstGeom prst="rect">
            <a:avLst/>
          </a:prstGeom>
          <a:noFill/>
        </p:spPr>
      </p:pic>
      <p:pic>
        <p:nvPicPr>
          <p:cNvPr id="2051" name="Picture 3" descr="C:\Users\Toshiba\Desktop\1294939371_foto-prikol.net_fotografii-vulkanov-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32" y="4071942"/>
            <a:ext cx="1667668" cy="1248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7"/>
            <a:ext cx="91439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Сказка о прямоугольнике</a:t>
            </a:r>
            <a:endParaRPr lang="ru-RU" sz="36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5" name="Рисунок 4" descr="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428736"/>
            <a:ext cx="7000892" cy="5099792"/>
          </a:xfrm>
          <a:prstGeom prst="rect">
            <a:avLst/>
          </a:prstGeom>
        </p:spPr>
      </p:pic>
      <p:pic>
        <p:nvPicPr>
          <p:cNvPr id="2050" name="Picture 2" descr="C:\Users\Toshiba\Desktop\kvadra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714488"/>
            <a:ext cx="2893253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5"/>
            <a:ext cx="91439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Занимательная задача</a:t>
            </a:r>
            <a:r>
              <a:rPr lang="ru-RU" sz="36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 о квадрате</a:t>
            </a:r>
            <a:endParaRPr lang="ru-RU" sz="36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00010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Термин «квадрат» происходит от латинского </a:t>
            </a:r>
          </a:p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quadratum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перевод с греческого – просто четырехугольник.</a:t>
            </a:r>
          </a:p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214554"/>
            <a:ext cx="914400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Интересный факт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хирургическом отделении для пересадки кожи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применяют специальную машинку, которая вырезает кожу в виде квадратов.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располагают на обожженном  участке в шахматном порядке,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кожа имеет свойство расти во всех направлениях.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временем промежутки между квадратами зарастают.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41433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Вокруг пруда квадратной формы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растут дубы. Как увеличить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площадь пруда, не вырубая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дубов и сохранив квадратную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форму пруда?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641492">
            <a:off x="429008" y="4307249"/>
            <a:ext cx="2143372" cy="21011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14282" y="4000504"/>
            <a:ext cx="571504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500570"/>
            <a:ext cx="164307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2285984" y="4071942"/>
            <a:ext cx="571504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214282" y="5929330"/>
            <a:ext cx="571504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2357422" y="5929330"/>
            <a:ext cx="571504" cy="6429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7" y="1071546"/>
            <a:ext cx="59293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>
              <a:buFont typeface="+mj-lt"/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Понравился ли вам урок?</a:t>
            </a:r>
          </a:p>
          <a:p>
            <a:pPr marL="514350" lvl="0" indent="-514350" algn="ctr">
              <a:buFont typeface="+mj-lt"/>
              <a:buAutoNum type="arabicPeriod"/>
            </a:pP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ctr">
              <a:buFont typeface="+mj-lt"/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вы оцениваете свой вклад в подготовку и проведение урока? (В процентах)</a:t>
            </a:r>
          </a:p>
          <a:p>
            <a:pPr marL="514350" lvl="0" indent="-514350" algn="ctr">
              <a:buFont typeface="+mj-lt"/>
              <a:buAutoNum type="arabicPeriod"/>
            </a:pP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С какими затруднениями вы встретились на уроке?</a:t>
            </a: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2770" name="Picture 2" descr="C:\Users\Toshiba\Pictures\3673899_larg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50570"/>
            <a:ext cx="2940434" cy="439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5"/>
            <a:ext cx="91439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Спасибо за сотрудничество!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64357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Удачи!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1026" name="Picture 2" descr="F:\1223037373_444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4543443" cy="4088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262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1</cp:revision>
  <dcterms:created xsi:type="dcterms:W3CDTF">2012-11-12T18:39:03Z</dcterms:created>
  <dcterms:modified xsi:type="dcterms:W3CDTF">2012-11-12T18:39:24Z</dcterms:modified>
</cp:coreProperties>
</file>