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ECFF"/>
    <a:srgbClr val="99FF99"/>
    <a:srgbClr val="CCFFCC"/>
    <a:srgbClr val="9999FF"/>
    <a:srgbClr val="00FF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Statistic</c:v>
                </c:pt>
              </c:strCache>
            </c:strRef>
          </c:tx>
          <c:spPr>
            <a:solidFill>
              <a:srgbClr val="FF66FF"/>
            </a:solidFill>
          </c:spPr>
          <c:dPt>
            <c:idx val="0"/>
            <c:explosion val="11"/>
            <c:spPr>
              <a:solidFill>
                <a:srgbClr val="00FF00"/>
              </a:solidFill>
            </c:spPr>
          </c:dPt>
          <c:dPt>
            <c:idx val="1"/>
            <c:explosion val="37"/>
            <c:spPr>
              <a:solidFill>
                <a:srgbClr val="FFFF00"/>
              </a:solidFill>
            </c:spPr>
          </c:dPt>
          <c:dPt>
            <c:idx val="2"/>
            <c:explosion val="13"/>
            <c:spPr>
              <a:solidFill>
                <a:srgbClr val="7030A0"/>
              </a:solidFill>
            </c:spPr>
          </c:dPt>
          <c:dPt>
            <c:idx val="3"/>
            <c:explosion val="18"/>
            <c:spPr>
              <a:solidFill>
                <a:srgbClr val="FFC000"/>
              </a:solidFill>
            </c:spPr>
          </c:dPt>
          <c:dPt>
            <c:idx val="4"/>
            <c:explosion val="19"/>
            <c:spPr>
              <a:solidFill>
                <a:srgbClr val="00B0F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fashion designer; 21%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18076760141824388"/>
                  <c:y val="-0.1087744439745628"/>
                </c:manualLayout>
              </c:layout>
              <c:showVal val="1"/>
              <c:showCatName val="1"/>
            </c:dLbl>
            <c:spPr>
              <a:noFill/>
            </c:sp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workers</c:v>
                </c:pt>
                <c:pt idx="1">
                  <c:v>fashion designer</c:v>
                </c:pt>
                <c:pt idx="2">
                  <c:v>mathematic</c:v>
                </c:pt>
                <c:pt idx="3">
                  <c:v>photographer</c:v>
                </c:pt>
                <c:pt idx="4">
                  <c:v>bank worker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0.2100000000000001</c:v>
                </c:pt>
                <c:pt idx="2">
                  <c:v>7.0000000000000034E-2</c:v>
                </c:pt>
                <c:pt idx="3">
                  <c:v>7.0000000000000034E-2</c:v>
                </c:pt>
                <c:pt idx="4">
                  <c:v>0.14000000000000001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spPr>
    <a:ln>
      <a:solidFill>
        <a:srgbClr val="92D050"/>
      </a:solidFill>
    </a:ln>
  </c:spPr>
  <c:txPr>
    <a:bodyPr/>
    <a:lstStyle/>
    <a:p>
      <a:pPr>
        <a:defRPr sz="1800" b="1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Statistic</c:v>
                </c:pt>
              </c:strCache>
            </c:strRef>
          </c:tx>
          <c:dPt>
            <c:idx val="8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c:spPr>
          </c:dPt>
          <c:dLbls>
            <c:dLbl>
              <c:idx val="1"/>
              <c:layout>
                <c:manualLayout>
                  <c:x val="6.1919003545609426E-2"/>
                  <c:y val="6.3500312198820925E-3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6.1480176820002792E-2"/>
                  <c:y val="5.2397479254134342E-2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7.3717536952617874E-2"/>
                  <c:y val="-6.4582954960735518E-4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-2.7265966754155761E-2"/>
                  <c:y val="-8.929747974021876E-2"/>
                </c:manualLayout>
              </c:layout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dancer</c:v>
                </c:pt>
                <c:pt idx="1">
                  <c:v>travel agent</c:v>
                </c:pt>
                <c:pt idx="2">
                  <c:v>teacher</c:v>
                </c:pt>
                <c:pt idx="3">
                  <c:v>mathematic</c:v>
                </c:pt>
                <c:pt idx="4">
                  <c:v>doctor</c:v>
                </c:pt>
                <c:pt idx="5">
                  <c:v>police oficcer</c:v>
                </c:pt>
                <c:pt idx="6">
                  <c:v>manager</c:v>
                </c:pt>
                <c:pt idx="7">
                  <c:v>photographer   </c:v>
                </c:pt>
                <c:pt idx="8">
                  <c:v>journalist</c:v>
                </c:pt>
                <c:pt idx="9">
                  <c:v>animator 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0.1</c:v>
                </c:pt>
                <c:pt idx="1">
                  <c:v>0.05</c:v>
                </c:pt>
                <c:pt idx="2">
                  <c:v>0.1</c:v>
                </c:pt>
                <c:pt idx="3">
                  <c:v>0.15000000000000011</c:v>
                </c:pt>
                <c:pt idx="4">
                  <c:v>0.2</c:v>
                </c:pt>
                <c:pt idx="5">
                  <c:v>0.05</c:v>
                </c:pt>
                <c:pt idx="6">
                  <c:v>0.15000000000000011</c:v>
                </c:pt>
                <c:pt idx="7">
                  <c:v>0.1</c:v>
                </c:pt>
                <c:pt idx="8">
                  <c:v>0.05</c:v>
                </c:pt>
                <c:pt idx="9">
                  <c:v>0.15000000000000011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Statistic</c:v>
                </c:pt>
              </c:strCache>
            </c:strRef>
          </c:tx>
          <c:dPt>
            <c:idx val="0"/>
            <c:explosion val="6"/>
            <c:spPr>
              <a:solidFill>
                <a:srgbClr val="CCFFCC"/>
              </a:solidFill>
            </c:spPr>
          </c:dPt>
          <c:dPt>
            <c:idx val="1"/>
            <c:explosion val="10"/>
            <c:spPr>
              <a:solidFill>
                <a:srgbClr val="FFFF66"/>
              </a:solidFill>
            </c:spPr>
          </c:dPt>
          <c:dPt>
            <c:idx val="2"/>
            <c:spPr>
              <a:solidFill>
                <a:srgbClr val="9999FF"/>
              </a:solidFill>
            </c:spPr>
          </c:dPt>
          <c:dLbls>
            <c:dLbl>
              <c:idx val="2"/>
              <c:layout>
                <c:manualLayout>
                  <c:x val="0.150000345351568"/>
                  <c:y val="0.1189218999187355"/>
                </c:manualLayout>
              </c:layout>
              <c:showVal val="1"/>
              <c:showCatName val="1"/>
            </c:dLbl>
            <c:spPr>
              <a:noFill/>
            </c:spPr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engineer</c:v>
                </c:pt>
                <c:pt idx="1">
                  <c:v>doctor</c:v>
                </c:pt>
                <c:pt idx="2">
                  <c:v>language profession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0.34</c:v>
                </c:pt>
                <c:pt idx="2">
                  <c:v>0.16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Statistic</a:t>
            </a:r>
            <a:r>
              <a:rPr lang="en-US" sz="4000" dirty="0" smtClean="0"/>
              <a:t>s</a:t>
            </a:r>
            <a:r>
              <a:rPr lang="en-US" sz="4000" dirty="0" smtClean="0"/>
              <a:t> </a:t>
            </a:r>
            <a:r>
              <a:rPr lang="en-US" sz="4000" dirty="0" smtClean="0"/>
              <a:t>data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Choice of future profession</a:t>
            </a:r>
          </a:p>
          <a:p>
            <a:r>
              <a:rPr lang="en-US" dirty="0" smtClean="0">
                <a:latin typeface="Algerian" pitchFamily="82" charset="0"/>
              </a:rPr>
              <a:t> opinion poll </a:t>
            </a:r>
            <a:endParaRPr lang="ru-RU" dirty="0"/>
          </a:p>
        </p:txBody>
      </p:sp>
      <p:pic>
        <p:nvPicPr>
          <p:cNvPr id="6" name="Рисунок 5" descr="126563249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08312" cy="3803583"/>
          </a:xfrm>
          <a:prstGeom prst="rect">
            <a:avLst/>
          </a:prstGeom>
        </p:spPr>
      </p:pic>
      <p:pic>
        <p:nvPicPr>
          <p:cNvPr id="7" name="Рисунок 6" descr="3679128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0493" y="0"/>
            <a:ext cx="2773507" cy="4005064"/>
          </a:xfrm>
          <a:prstGeom prst="rect">
            <a:avLst/>
          </a:prstGeom>
        </p:spPr>
      </p:pic>
      <p:pic>
        <p:nvPicPr>
          <p:cNvPr id="8" name="Рисунок 7" descr="newteacherjpg-ef7f385f7efb4ec4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0"/>
            <a:ext cx="3645024" cy="3645024"/>
          </a:xfrm>
          <a:prstGeom prst="rect">
            <a:avLst/>
          </a:prstGeom>
        </p:spPr>
      </p:pic>
      <p:pic>
        <p:nvPicPr>
          <p:cNvPr id="9" name="Рисунок 8" descr="_________________4be2cba35b27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5267" y="4005064"/>
            <a:ext cx="4268733" cy="28529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 form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3088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9458" y="188640"/>
            <a:ext cx="2484542" cy="175470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 descr="2025_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88640"/>
            <a:ext cx="2285999" cy="163353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form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4544" y="2060848"/>
          <a:ext cx="86868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fa155ef916cde8601726788038d00d65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203848" cy="2358032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 form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116632" y="2332038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h_8xL0TIqmSjOPb5k7V9HtQWKuvCo2BNz4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0"/>
            <a:ext cx="3268588" cy="2552013"/>
          </a:xfrm>
          <a:prstGeom prst="rect">
            <a:avLst/>
          </a:prstGeom>
        </p:spPr>
      </p:pic>
      <p:pic>
        <p:nvPicPr>
          <p:cNvPr id="6" name="Рисунок 5" descr="d4e9022f71cb9b8f158c4cbc883c1f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5575" y="2790825"/>
            <a:ext cx="2638425" cy="40671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36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Statistics data</vt:lpstr>
      <vt:lpstr>4  form</vt:lpstr>
      <vt:lpstr>8 form </vt:lpstr>
      <vt:lpstr>11  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рлпрлор</dc:title>
  <dc:creator>Даша</dc:creator>
  <cp:lastModifiedBy>ноутбук</cp:lastModifiedBy>
  <cp:revision>16</cp:revision>
  <dcterms:created xsi:type="dcterms:W3CDTF">2010-10-16T15:37:00Z</dcterms:created>
  <dcterms:modified xsi:type="dcterms:W3CDTF">2010-10-20T08:55:42Z</dcterms:modified>
</cp:coreProperties>
</file>