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7"/>
  </p:notesMasterIdLst>
  <p:sldIdLst>
    <p:sldId id="259" r:id="rId2"/>
    <p:sldId id="256" r:id="rId3"/>
    <p:sldId id="257" r:id="rId4"/>
    <p:sldId id="258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7" autoAdjust="0"/>
  </p:normalViewPr>
  <p:slideViewPr>
    <p:cSldViewPr>
      <p:cViewPr varScale="1">
        <p:scale>
          <a:sx n="83" d="100"/>
          <a:sy n="83" d="100"/>
        </p:scale>
        <p:origin x="-690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03228F-2BE2-499C-9943-6973B5762FA6}" type="datetimeFigureOut">
              <a:rPr lang="ru-RU" smtClean="0"/>
              <a:pPr/>
              <a:t>13.09.2011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2B455C-C492-41B4-BC5B-AF1C541DFC2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2B455C-C492-41B4-BC5B-AF1C541DFC23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13.09.2011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13.09.2011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13.09.2011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13.09.2011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13.09.2011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13.09.2011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13.09.2011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000108"/>
            <a:ext cx="9144000" cy="63579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extBox 3"/>
          <p:cNvSpPr txBox="1"/>
          <p:nvPr/>
        </p:nvSpPr>
        <p:spPr>
          <a:xfrm>
            <a:off x="323528" y="332656"/>
            <a:ext cx="849694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 smtClean="0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Lucida Sans"/>
                <a:ea typeface="+mj-ea"/>
                <a:cs typeface="+mj-cs"/>
              </a:rPr>
              <a:t>The weather is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359821" y="-2089973"/>
            <a:ext cx="3754554" cy="778674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50000" b="1" dirty="0" smtClean="0">
                <a:ln w="11430">
                  <a:solidFill>
                    <a:sysClr val="windowText" lastClr="000000"/>
                  </a:solidFill>
                </a:ln>
                <a:solidFill>
                  <a:srgbClr val="00B0F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g</a:t>
            </a:r>
            <a:endParaRPr lang="ru-RU" sz="50000" b="1" dirty="0">
              <a:ln w="11430">
                <a:solidFill>
                  <a:sysClr val="windowText" lastClr="000000"/>
                </a:solidFill>
              </a:ln>
              <a:solidFill>
                <a:srgbClr val="00B0F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643042" y="1714488"/>
            <a:ext cx="307183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well</a:t>
            </a:r>
            <a:endParaRPr lang="ru-RU" sz="5400" b="1" cap="none" spc="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000628" y="0"/>
            <a:ext cx="2139628" cy="317009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0000" b="1" u="sng" cap="none" spc="0" dirty="0" smtClean="0">
                <a:ln w="11430"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</a:t>
            </a:r>
            <a:endParaRPr lang="ru-RU" sz="20000" b="1" u="sng" cap="none" spc="0" dirty="0">
              <a:ln w="11430"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500694" y="2000240"/>
            <a:ext cx="1207382" cy="317009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s</a:t>
            </a:r>
            <a:endParaRPr lang="ru-RU" sz="200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85720" y="1000108"/>
            <a:ext cx="7568295" cy="317009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00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     </a:t>
            </a:r>
            <a:r>
              <a:rPr lang="en-US" sz="20000" b="1" cap="none" spc="0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ers</a:t>
            </a:r>
            <a:endParaRPr lang="ru-RU" sz="200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Облако 5"/>
          <p:cNvSpPr/>
          <p:nvPr/>
        </p:nvSpPr>
        <p:spPr>
          <a:xfrm>
            <a:off x="1785918" y="714356"/>
            <a:ext cx="2714644" cy="1571636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2143108" y="2928934"/>
            <a:ext cx="214314" cy="21431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2071670" y="2285992"/>
            <a:ext cx="214314" cy="21431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2786050" y="2357430"/>
            <a:ext cx="214314" cy="21431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3071802" y="2857496"/>
            <a:ext cx="214314" cy="21431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3643306" y="2857496"/>
            <a:ext cx="214314" cy="21431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3428992" y="2357430"/>
            <a:ext cx="214314" cy="21431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вал 13"/>
          <p:cNvSpPr/>
          <p:nvPr/>
        </p:nvSpPr>
        <p:spPr>
          <a:xfrm>
            <a:off x="3929058" y="2071678"/>
            <a:ext cx="214314" cy="21431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2428860" y="2571744"/>
            <a:ext cx="214314" cy="21431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вал 14"/>
          <p:cNvSpPr/>
          <p:nvPr/>
        </p:nvSpPr>
        <p:spPr>
          <a:xfrm>
            <a:off x="2786050" y="3071810"/>
            <a:ext cx="214314" cy="21431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Овал 15"/>
          <p:cNvSpPr/>
          <p:nvPr/>
        </p:nvSpPr>
        <p:spPr>
          <a:xfrm>
            <a:off x="2357422" y="3357562"/>
            <a:ext cx="214314" cy="21431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Овал 16"/>
          <p:cNvSpPr/>
          <p:nvPr/>
        </p:nvSpPr>
        <p:spPr>
          <a:xfrm>
            <a:off x="1571604" y="3143248"/>
            <a:ext cx="214314" cy="21431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Овал 17"/>
          <p:cNvSpPr/>
          <p:nvPr/>
        </p:nvSpPr>
        <p:spPr>
          <a:xfrm>
            <a:off x="3357554" y="3357562"/>
            <a:ext cx="214314" cy="21431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Молния 18"/>
          <p:cNvSpPr/>
          <p:nvPr/>
        </p:nvSpPr>
        <p:spPr>
          <a:xfrm>
            <a:off x="714348" y="214290"/>
            <a:ext cx="914400" cy="914400"/>
          </a:xfrm>
          <a:prstGeom prst="lightningBol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isometricOffAxis1Top"/>
              <a:lightRig rig="threePt" dir="t"/>
            </a:scene3d>
          </a:bodyPr>
          <a:lstStyle/>
          <a:p>
            <a:pPr algn="ctr"/>
            <a:endParaRPr lang="ru-RU" dirty="0">
              <a:solidFill>
                <a:srgbClr val="FFFF00"/>
              </a:solidFill>
              <a:effectLst>
                <a:glow rad="63500">
                  <a:schemeClr val="accent5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20" name="Овал 19"/>
          <p:cNvSpPr/>
          <p:nvPr/>
        </p:nvSpPr>
        <p:spPr>
          <a:xfrm>
            <a:off x="1785918" y="2571744"/>
            <a:ext cx="214314" cy="21431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00034" y="214290"/>
            <a:ext cx="3783408" cy="470898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0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sp</a:t>
            </a:r>
            <a:endParaRPr lang="ru-RU" sz="30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5" name="Месяц 4"/>
          <p:cNvSpPr/>
          <p:nvPr/>
        </p:nvSpPr>
        <p:spPr>
          <a:xfrm rot="10800000">
            <a:off x="6286512" y="1000108"/>
            <a:ext cx="2357454" cy="4071966"/>
          </a:xfrm>
          <a:prstGeom prst="moo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Блок-схема: память с посл. доступом 5"/>
          <p:cNvSpPr/>
          <p:nvPr/>
        </p:nvSpPr>
        <p:spPr>
          <a:xfrm rot="9132615" flipH="1">
            <a:off x="5170881" y="1103852"/>
            <a:ext cx="585745" cy="568790"/>
          </a:xfrm>
          <a:prstGeom prst="flowChartMagneticTape">
            <a:avLst/>
          </a:prstGeom>
          <a:solidFill>
            <a:schemeClr val="tx1"/>
          </a:solidFill>
          <a:scene3d>
            <a:camera prst="orthographicFront">
              <a:rot lat="0" lon="30000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rgbClr val="FF0000"/>
                </a:solidFill>
              </a:rPr>
              <a:t>Автор </a:t>
            </a:r>
            <a:r>
              <a:rPr lang="ru-RU" b="1" i="1" dirty="0" err="1" smtClean="0">
                <a:solidFill>
                  <a:srgbClr val="FF0000"/>
                </a:solidFill>
              </a:rPr>
              <a:t>Бурибоева</a:t>
            </a:r>
            <a:r>
              <a:rPr lang="ru-RU" b="1" i="1" dirty="0" smtClean="0">
                <a:solidFill>
                  <a:srgbClr val="FF0000"/>
                </a:solidFill>
              </a:rPr>
              <a:t> Г.И. учитель МОУ лицея №2 Ступинского муниципального </a:t>
            </a:r>
            <a:r>
              <a:rPr lang="ru-RU" b="1" i="1" dirty="0" smtClean="0">
                <a:solidFill>
                  <a:srgbClr val="FF0000"/>
                </a:solidFill>
              </a:rPr>
              <a:t>района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Моду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76</TotalTime>
  <Words>23</Words>
  <Application>Microsoft Office PowerPoint</Application>
  <PresentationFormat>Экран (4:3)</PresentationFormat>
  <Paragraphs>9</Paragraphs>
  <Slides>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Слайд 1</vt:lpstr>
      <vt:lpstr>Слайд 2</vt:lpstr>
      <vt:lpstr>Слайд 3</vt:lpstr>
      <vt:lpstr>Слайд 4</vt:lpstr>
      <vt:lpstr>Автор Бурибоева Г.И. учитель МОУ лицея №2 Ступинского муниципального района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Личная папка</dc:creator>
  <cp:lastModifiedBy>Паштет</cp:lastModifiedBy>
  <cp:revision>14</cp:revision>
  <dcterms:created xsi:type="dcterms:W3CDTF">2009-11-15T14:30:45Z</dcterms:created>
  <dcterms:modified xsi:type="dcterms:W3CDTF">2011-09-13T16:41:18Z</dcterms:modified>
</cp:coreProperties>
</file>