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9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пвап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5286380" cy="67933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00412" y="142852"/>
            <a:ext cx="5743588" cy="3013087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a backpack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сиси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-46654"/>
            <a:ext cx="5214942" cy="69046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a pair of socks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аааапв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600076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37399" y="0"/>
            <a:ext cx="42066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spoon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си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-16"/>
            <a:ext cx="6572264" cy="6858016"/>
          </a:xfrm>
        </p:spPr>
      </p:pic>
      <p:sp>
        <p:nvSpPr>
          <p:cNvPr id="5" name="Прямоугольник 4"/>
          <p:cNvSpPr/>
          <p:nvPr/>
        </p:nvSpPr>
        <p:spPr>
          <a:xfrm>
            <a:off x="5572132" y="214290"/>
            <a:ext cx="33169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mug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кеку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671514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928926" y="214290"/>
            <a:ext cx="54925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compass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ппвапавпп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-16"/>
            <a:ext cx="6643702" cy="6858016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357166"/>
            <a:ext cx="79223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some medicine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Автор </a:t>
            </a:r>
            <a:r>
              <a:rPr lang="ru-RU" b="1" i="1" dirty="0" err="1" smtClean="0">
                <a:solidFill>
                  <a:srgbClr val="FF0000"/>
                </a:solidFill>
              </a:rPr>
              <a:t>Бурибоева</a:t>
            </a:r>
            <a:r>
              <a:rPr lang="ru-RU" b="1" i="1" dirty="0" smtClean="0">
                <a:solidFill>
                  <a:srgbClr val="FF0000"/>
                </a:solidFill>
              </a:rPr>
              <a:t> Г.И. учитель МОУ лицея №2 Ступинского муниципального района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Использованы материалы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Сайта </a:t>
            </a:r>
            <a:r>
              <a:rPr lang="ru-RU" dirty="0" err="1" smtClean="0">
                <a:solidFill>
                  <a:srgbClr val="FF0000"/>
                </a:solidFill>
              </a:rPr>
              <a:t>images.yandex.ru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виаи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6565"/>
            <a:ext cx="5286380" cy="68248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285728"/>
            <a:ext cx="84296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warm sweater </a:t>
            </a:r>
            <a:endParaRPr lang="ru-RU" sz="9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ссмсм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528638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9686964" cy="1500174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a warm jacket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амавммв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535781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6318" y="0"/>
            <a:ext cx="81576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pair of trousers</a:t>
            </a:r>
            <a:endParaRPr lang="ru-RU" sz="88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dfgdf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"/>
            <a:ext cx="54292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00430" y="214290"/>
            <a:ext cx="545655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pair </a:t>
            </a:r>
          </a:p>
          <a:p>
            <a:pPr algn="ctr"/>
            <a:r>
              <a:rPr lang="en-US" sz="9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trainers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dgdgdg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54292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944012" cy="1500190"/>
          </a:xfrm>
        </p:spPr>
        <p:txBody>
          <a:bodyPr>
            <a:noAutofit/>
          </a:bodyPr>
          <a:lstStyle/>
          <a:p>
            <a:r>
              <a:rPr lang="en-GB" sz="8800" dirty="0" smtClean="0">
                <a:solidFill>
                  <a:srgbClr val="FF0000"/>
                </a:solidFill>
              </a:rPr>
              <a:t>a pair of wellingtons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смсмчм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657226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500042"/>
            <a:ext cx="7443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sleeping bag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-500098" y="0"/>
            <a:ext cx="72152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715008" y="214290"/>
            <a:ext cx="31783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r>
              <a:rPr lang="ru-RU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tent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ити т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-6707"/>
            <a:ext cx="5857884" cy="686470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66472" y="214290"/>
            <a:ext cx="40775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guitar</a:t>
            </a:r>
            <a:endParaRPr lang="ru-RU" sz="96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55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a backpack</vt:lpstr>
      <vt:lpstr>Слайд 2</vt:lpstr>
      <vt:lpstr>a warm jacket</vt:lpstr>
      <vt:lpstr>Слайд 4</vt:lpstr>
      <vt:lpstr>Слайд 5</vt:lpstr>
      <vt:lpstr>a pair of wellingtons</vt:lpstr>
      <vt:lpstr>Слайд 7</vt:lpstr>
      <vt:lpstr>Слайд 8</vt:lpstr>
      <vt:lpstr>Слайд 9</vt:lpstr>
      <vt:lpstr>a pair of socks</vt:lpstr>
      <vt:lpstr>Слайд 11</vt:lpstr>
      <vt:lpstr>Слайд 12</vt:lpstr>
      <vt:lpstr>Слайд 13</vt:lpstr>
      <vt:lpstr>Слайд 14</vt:lpstr>
      <vt:lpstr>Автор Бурибоева Г.И. учитель МОУ лицея №2 Ступинского муниципального района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backpack</dc:title>
  <dc:creator>Личная папка</dc:creator>
  <cp:lastModifiedBy>Паштет</cp:lastModifiedBy>
  <cp:revision>9</cp:revision>
  <dcterms:created xsi:type="dcterms:W3CDTF">2009-11-15T13:32:53Z</dcterms:created>
  <dcterms:modified xsi:type="dcterms:W3CDTF">2011-10-20T19:16:32Z</dcterms:modified>
</cp:coreProperties>
</file>