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60" r:id="rId5"/>
    <p:sldId id="261" r:id="rId6"/>
    <p:sldId id="262" r:id="rId7"/>
    <p:sldId id="263" r:id="rId8"/>
    <p:sldId id="264" r:id="rId9"/>
    <p:sldId id="269" r:id="rId10"/>
    <p:sldId id="266" r:id="rId11"/>
    <p:sldId id="271" r:id="rId12"/>
    <p:sldId id="272" r:id="rId13"/>
    <p:sldId id="273" r:id="rId14"/>
    <p:sldId id="27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660"/>
  </p:normalViewPr>
  <p:slideViewPr>
    <p:cSldViewPr>
      <p:cViewPr varScale="1">
        <p:scale>
          <a:sx n="64" d="100"/>
          <a:sy n="64" d="100"/>
        </p:scale>
        <p:origin x="-77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72DD-CB5F-4D06-A77E-B0D3D51894A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D004-47AE-4839-A54A-F96E7609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КРЕСТОВЫЕ ПОХОДЫ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креспоходы\ca31f485a7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32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59436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Параграф 16 читать, отвечать на вопросы.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Составить кроссворд с новыми изученными понятиями.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4724400" cy="2362200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Салах-ад-Дин</a:t>
            </a:r>
            <a:r>
              <a:rPr lang="ru-RU" sz="4000" dirty="0" smtClean="0">
                <a:solidFill>
                  <a:schemeClr val="bg1"/>
                </a:solidFill>
              </a:rPr>
              <a:t> (</a:t>
            </a:r>
            <a:r>
              <a:rPr lang="ru-RU" sz="4000" dirty="0" err="1" smtClean="0">
                <a:solidFill>
                  <a:schemeClr val="bg1"/>
                </a:solidFill>
              </a:rPr>
              <a:t>Саладин</a:t>
            </a:r>
            <a:r>
              <a:rPr lang="ru-RU" sz="4000" dirty="0" smtClean="0">
                <a:solidFill>
                  <a:schemeClr val="bg1"/>
                </a:solidFill>
              </a:rPr>
              <a:t>)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талантливый правитель и полководец, султан Египта, Сирии и Месопотамии.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2" name="Picture 4" descr="C:\Users\1\Desktop\креспоходы\Саладин (Рисунки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0"/>
            <a:ext cx="3810001" cy="4631345"/>
          </a:xfrm>
          <a:prstGeom prst="rect">
            <a:avLst/>
          </a:prstGeom>
          <a:noFill/>
        </p:spPr>
      </p:pic>
      <p:pic>
        <p:nvPicPr>
          <p:cNvPr id="7173" name="Picture 5" descr="16_2bio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525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29200" y="4648200"/>
            <a:ext cx="43778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1187 год –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Взятие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Иерусалима </a:t>
            </a: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Саладином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0" y="5943600"/>
            <a:ext cx="2382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Филипп 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II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Август</a:t>
            </a:r>
          </a:p>
        </p:txBody>
      </p:sp>
      <p:pic>
        <p:nvPicPr>
          <p:cNvPr id="20483" name="Picture 8" descr="Рисунок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1003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Рисунок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1600200"/>
            <a:ext cx="2838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Рисунок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00200"/>
            <a:ext cx="3071812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500813" y="6019800"/>
            <a:ext cx="2643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Фридрих 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I 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Барбаросса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555728" y="6027737"/>
            <a:ext cx="2321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Ричард 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I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Львиное Сердце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52400"/>
            <a:ext cx="63291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Третий крестовый поход 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1189-1192 год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Четвертый  крестовый поход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1202-1204 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5" name="Picture 3" descr="C:\Users\1\Desktop\креспоходы\Dorduncu Hacli Sef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1212 год – поход детей.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1\Desktop\креспоходы\childrenscrusade03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9278"/>
            <a:ext cx="8686800" cy="5648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352800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Результаты крестовых походов: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-жертвы и разрушения;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-гибель памятников культуры;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-усиление вражды между католиками и православными;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-укрепление торговых связей между Азией и Европой;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-установление контактов между Востоком и Западом, восприятию мусульманской культуры, науки и технических достижений.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8229600" cy="6202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-Крестовые походы- это….;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-Крестоносцы – это ….;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-первый крестовый поход продолжался …..;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Урбан 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 – это ….;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Саладин</a:t>
            </a:r>
            <a:r>
              <a:rPr lang="ru-RU" dirty="0" smtClean="0">
                <a:solidFill>
                  <a:schemeClr val="bg1"/>
                </a:solidFill>
              </a:rPr>
              <a:t> – это ….?;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рыцарский орден – это ….?;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четвертый поход был направлен против …..?;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в 1212 состоялся поход ……. на Иерусалим.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город   КЛЕРМОН – 1095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3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85801"/>
            <a:ext cx="548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esktop\BlUrban_I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52400"/>
            <a:ext cx="3219450" cy="3219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429000"/>
            <a:ext cx="3276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Урбан II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(1035/1042 – 1099) </a:t>
            </a:r>
            <a:r>
              <a:rPr lang="ru-RU" sz="2800" i="1" dirty="0" smtClean="0">
                <a:solidFill>
                  <a:schemeClr val="bg1"/>
                </a:solidFill>
              </a:rPr>
              <a:t>Папа римский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51816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bg1"/>
                </a:solidFill>
              </a:rPr>
              <a:t>Крестовые походы —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походы</a:t>
            </a:r>
            <a:r>
              <a:rPr lang="ru-RU" sz="2400" b="1" i="1" dirty="0" smtClean="0">
                <a:solidFill>
                  <a:schemeClr val="bg1"/>
                </a:solidFill>
              </a:rPr>
              <a:t> европейцев в Святую Землю  с целью освободить христианские святыни или помешать мусульманам вновь их захватить;</a:t>
            </a:r>
          </a:p>
          <a:p>
            <a:pPr algn="just"/>
            <a:r>
              <a:rPr lang="ru-RU" sz="2400" b="1" i="1" dirty="0" smtClean="0">
                <a:solidFill>
                  <a:schemeClr val="bg1"/>
                </a:solidFill>
              </a:rPr>
              <a:t>Крестоносцы — участники Крестовых походов.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Цели и состав   участников крестовых походов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1447799"/>
          <a:ext cx="8762999" cy="5327904"/>
        </p:xfrm>
        <a:graphic>
          <a:graphicData uri="http://schemas.openxmlformats.org/drawingml/2006/table">
            <a:tbl>
              <a:tblPr/>
              <a:tblGrid>
                <a:gridCol w="4381041"/>
                <a:gridCol w="4381958"/>
              </a:tblGrid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Участники крестовых походов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цели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Крестьяне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Рыцари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Купцы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Церковь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2667000"/>
            <a:ext cx="31299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Свобода и земля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886200"/>
            <a:ext cx="3089948" cy="625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Новые владения</a:t>
            </a:r>
            <a:endParaRPr lang="ru-RU" sz="32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800600"/>
            <a:ext cx="3078087" cy="625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Новые богатства</a:t>
            </a:r>
            <a:endParaRPr lang="ru-RU" sz="32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715001"/>
            <a:ext cx="41148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Расширение влияния церкви</a:t>
            </a:r>
            <a:endParaRPr lang="ru-RU" sz="32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Первый крестовый поход.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Поход бедноты.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4" descr="Рисунок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1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Первый крестовый поход.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Поход рыцарей. </a:t>
            </a:r>
            <a:endParaRPr lang="ru-RU" dirty="0"/>
          </a:p>
        </p:txBody>
      </p:sp>
      <p:pic>
        <p:nvPicPr>
          <p:cNvPr id="4" name="Picture 9" descr="Рисунок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3733800" cy="3505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Взятие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Иерусалима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1099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1\Desktop\креспоходы\Разграбление Иерусалима. Миниатюра XV в. (Рисунки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"/>
            <a:ext cx="5715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0"/>
            <a:ext cx="4343400" cy="4419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Владения крестоносцев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в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Малой  Азии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1\Desktop\креспоходы\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-1"/>
            <a:ext cx="5257800" cy="6880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креспоходы\Крепость крестоносцев Крак-де-Шевалье в Сирии (Фотографии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5715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bg1"/>
                </a:solidFill>
              </a:rPr>
              <a:t>Духовно-рыцарские ордена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( союзы рыцарей)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5669280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Тамплиеры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Госпитальеры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Тевтонский орден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8" name="Picture 55" descr="Templario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273526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6" descr="hospitalar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447800"/>
            <a:ext cx="28844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1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447800"/>
            <a:ext cx="27638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129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КРЕСТОВЫЕ ПОХОДЫ</vt:lpstr>
      <vt:lpstr> город   КЛЕРМОН – 1095 ГОД</vt:lpstr>
      <vt:lpstr>Цели и состав   участников крестовых походов</vt:lpstr>
      <vt:lpstr>Первый крестовый поход. Поход бедноты. </vt:lpstr>
      <vt:lpstr>Первый крестовый поход. Поход рыцарей. </vt:lpstr>
      <vt:lpstr>Взятие  Иерусалима 1099 год</vt:lpstr>
      <vt:lpstr>Владения крестоносцев  в  Малой  Азии</vt:lpstr>
      <vt:lpstr>Слайд 8</vt:lpstr>
      <vt:lpstr>Духовно-рыцарские ордена  ( союзы рыцарей)</vt:lpstr>
      <vt:lpstr>Салах-ад-Дин (Саладин) талантливый правитель и полководец, султан Египта, Сирии и Месопотамии. </vt:lpstr>
      <vt:lpstr>Слайд 11</vt:lpstr>
      <vt:lpstr>Четвертый  крестовый поход  1202-1204  год</vt:lpstr>
      <vt:lpstr>1212 год – поход детей.</vt:lpstr>
      <vt:lpstr>Результаты крестовых походов: -жертвы и разрушения;  -гибель памятников культуры;  -усиление вражды между католиками и православными;  -укрепление торговых связей между Азией и Европой;  -установление контактов между Востоком и Западом, восприятию мусульманской культуры, науки и технических достижений.  </vt:lpstr>
      <vt:lpstr>-Крестовые походы- это….; -Крестоносцы – это ….; -первый крестовый поход продолжался …..; - Урбан II – это ….; - Саладин – это ….?; - рыцарский орден – это ….?; - четвертый поход был направлен против …..?; - в 1212 состоялся поход ……. на Иерусалим.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КРЕСТОВЫЕ ПОХОДЫ</dc:title>
  <dc:creator>1</dc:creator>
  <cp:lastModifiedBy>1</cp:lastModifiedBy>
  <cp:revision>34</cp:revision>
  <dcterms:created xsi:type="dcterms:W3CDTF">2013-11-12T12:18:29Z</dcterms:created>
  <dcterms:modified xsi:type="dcterms:W3CDTF">2013-12-18T16:59:05Z</dcterms:modified>
</cp:coreProperties>
</file>