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59" r:id="rId3"/>
    <p:sldId id="257" r:id="rId4"/>
    <p:sldId id="264" r:id="rId5"/>
    <p:sldId id="265" r:id="rId6"/>
    <p:sldId id="266" r:id="rId7"/>
    <p:sldId id="261" r:id="rId8"/>
    <p:sldId id="262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A98FC-35A1-45DB-8AEC-38E43EFFC350}" type="datetimeFigureOut">
              <a:rPr lang="ru-RU" smtClean="0"/>
              <a:pPr/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E4F8D-8749-4857-8C2B-645D54BD5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Отсканированные документы\картинка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215238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Отсканированные документы\картинка 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6072230" cy="350046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00166" y="1714488"/>
          <a:ext cx="6429420" cy="714380"/>
        </p:xfrm>
        <a:graphic>
          <a:graphicData uri="http://schemas.openxmlformats.org/drawingml/2006/table">
            <a:tbl>
              <a:tblPr/>
              <a:tblGrid>
                <a:gridCol w="714385"/>
                <a:gridCol w="571504"/>
                <a:gridCol w="642942"/>
                <a:gridCol w="428628"/>
                <a:gridCol w="510339"/>
                <a:gridCol w="406509"/>
                <a:gridCol w="511912"/>
                <a:gridCol w="428628"/>
                <a:gridCol w="278987"/>
                <a:gridCol w="506831"/>
                <a:gridCol w="500066"/>
                <a:gridCol w="571499"/>
                <a:gridCol w="357190"/>
              </a:tblGrid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28" y="3429000"/>
          <a:ext cx="6691338" cy="642942"/>
        </p:xfrm>
        <a:graphic>
          <a:graphicData uri="http://schemas.openxmlformats.org/drawingml/2006/table">
            <a:tbl>
              <a:tblPr/>
              <a:tblGrid>
                <a:gridCol w="857256"/>
                <a:gridCol w="823914"/>
                <a:gridCol w="626271"/>
                <a:gridCol w="626271"/>
                <a:gridCol w="626271"/>
                <a:gridCol w="626271"/>
                <a:gridCol w="626271"/>
                <a:gridCol w="626271"/>
                <a:gridCol w="626271"/>
                <a:gridCol w="626271"/>
              </a:tblGrid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Отсканированные документы\картин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7215238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685800" y="1676400"/>
            <a:ext cx="7958166" cy="121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z="3600" b="1" dirty="0" smtClean="0"/>
              <a:t>     zehnzwanzigdreißigvierzigfünfzig</a:t>
            </a:r>
          </a:p>
          <a:p>
            <a:pPr>
              <a:buNone/>
            </a:pPr>
            <a:r>
              <a:rPr lang="de-DE" sz="3600" b="1" dirty="0" smtClean="0"/>
              <a:t>  sechzigsiebzigachtzigneunzighundert</a:t>
            </a:r>
            <a:endParaRPr lang="ru-RU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2500298" y="1714500"/>
            <a:ext cx="4429156" cy="4786334"/>
          </a:xfrm>
        </p:spPr>
        <p:txBody>
          <a:bodyPr>
            <a:noAutofit/>
          </a:bodyPr>
          <a:lstStyle/>
          <a:p>
            <a:r>
              <a:rPr lang="de-DE" sz="2400" b="1" dirty="0" smtClean="0"/>
              <a:t>Die </a:t>
            </a:r>
            <a:r>
              <a:rPr lang="de-DE" sz="2400" b="1" dirty="0" err="1" smtClean="0"/>
              <a:t>Mu____er</a:t>
            </a:r>
            <a:endParaRPr lang="de-DE" sz="2400" b="1" dirty="0" smtClean="0"/>
          </a:p>
          <a:p>
            <a:r>
              <a:rPr lang="de-DE" sz="2400" b="1" dirty="0" smtClean="0"/>
              <a:t>Der __</a:t>
            </a:r>
            <a:r>
              <a:rPr lang="de-DE" sz="2400" b="1" dirty="0" err="1" smtClean="0"/>
              <a:t>ater</a:t>
            </a:r>
            <a:endParaRPr lang="de-DE" sz="2400" b="1" dirty="0" smtClean="0"/>
          </a:p>
          <a:p>
            <a:r>
              <a:rPr lang="de-DE" sz="2400" b="1" dirty="0" smtClean="0"/>
              <a:t>Die </a:t>
            </a:r>
            <a:r>
              <a:rPr lang="de-DE" sz="2400" b="1" dirty="0" err="1" smtClean="0"/>
              <a:t>S____wester</a:t>
            </a:r>
            <a:endParaRPr lang="de-DE" sz="2400" b="1" dirty="0" smtClean="0"/>
          </a:p>
          <a:p>
            <a:r>
              <a:rPr lang="de-DE" sz="2400" b="1" dirty="0" smtClean="0"/>
              <a:t>Der </a:t>
            </a:r>
            <a:r>
              <a:rPr lang="de-DE" sz="2400" b="1" dirty="0" err="1" smtClean="0"/>
              <a:t>Bru____er</a:t>
            </a:r>
            <a:endParaRPr lang="de-DE" sz="2400" b="1" dirty="0" smtClean="0"/>
          </a:p>
          <a:p>
            <a:r>
              <a:rPr lang="de-DE" sz="2400" b="1" dirty="0" smtClean="0"/>
              <a:t>Die ___</a:t>
            </a:r>
            <a:r>
              <a:rPr lang="de-DE" sz="2400" b="1" dirty="0" err="1" smtClean="0"/>
              <a:t>ma</a:t>
            </a:r>
            <a:endParaRPr lang="de-DE" sz="2400" b="1" dirty="0" smtClean="0"/>
          </a:p>
          <a:p>
            <a:r>
              <a:rPr lang="de-DE" sz="2400" b="1" dirty="0" smtClean="0"/>
              <a:t>Der ___</a:t>
            </a:r>
            <a:r>
              <a:rPr lang="de-DE" sz="2400" b="1" dirty="0" err="1" smtClean="0"/>
              <a:t>pa</a:t>
            </a:r>
            <a:endParaRPr lang="de-DE" sz="2400" b="1" dirty="0" smtClean="0"/>
          </a:p>
          <a:p>
            <a:r>
              <a:rPr lang="de-DE" sz="2400" b="1" dirty="0" smtClean="0"/>
              <a:t>Die </a:t>
            </a:r>
            <a:r>
              <a:rPr lang="de-DE" sz="2400" b="1" dirty="0" err="1" smtClean="0"/>
              <a:t>Kus___ne</a:t>
            </a:r>
            <a:endParaRPr lang="de-DE" sz="2400" b="1" dirty="0" smtClean="0"/>
          </a:p>
          <a:p>
            <a:r>
              <a:rPr lang="de-DE" sz="2400" b="1" dirty="0" smtClean="0"/>
              <a:t>Der </a:t>
            </a:r>
            <a:r>
              <a:rPr lang="de-DE" sz="2400" b="1" dirty="0" err="1" smtClean="0"/>
              <a:t>Vett</a:t>
            </a:r>
            <a:r>
              <a:rPr lang="de-DE" sz="2400" b="1" dirty="0" smtClean="0"/>
              <a:t>___</a:t>
            </a:r>
          </a:p>
          <a:p>
            <a:r>
              <a:rPr lang="de-DE" sz="2400" b="1" dirty="0" smtClean="0"/>
              <a:t>Die </a:t>
            </a:r>
            <a:r>
              <a:rPr lang="de-DE" sz="2400" b="1" dirty="0" err="1" smtClean="0"/>
              <a:t>Tan____e</a:t>
            </a:r>
            <a:endParaRPr lang="de-DE" sz="2400" b="1" dirty="0" smtClean="0"/>
          </a:p>
          <a:p>
            <a:r>
              <a:rPr lang="de-DE" sz="2400" b="1" dirty="0" smtClean="0"/>
              <a:t>Der </a:t>
            </a:r>
            <a:r>
              <a:rPr lang="de-DE" sz="2400" b="1" dirty="0" err="1" smtClean="0"/>
              <a:t>O____kel</a:t>
            </a:r>
            <a:endParaRPr lang="de-DE" sz="2400" b="1" dirty="0" smtClean="0"/>
          </a:p>
          <a:p>
            <a:r>
              <a:rPr lang="de-DE" sz="2400" b="1" dirty="0" smtClean="0"/>
              <a:t>Die </a:t>
            </a:r>
            <a:r>
              <a:rPr lang="de-DE" sz="2400" b="1" dirty="0" err="1" smtClean="0"/>
              <a:t>Famil</a:t>
            </a:r>
            <a:r>
              <a:rPr lang="de-DE" sz="2400" b="1" dirty="0" smtClean="0"/>
              <a:t>____</a:t>
            </a:r>
            <a:endParaRPr lang="ru-RU" sz="2400" b="1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dirty="0" smtClean="0"/>
              <a:t>Wie ist das richtig</a:t>
            </a:r>
            <a:r>
              <a:rPr lang="ru-RU" sz="3200" dirty="0" smtClean="0"/>
              <a:t>?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Wessen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928662" y="1600200"/>
            <a:ext cx="7072362" cy="4525963"/>
          </a:xfrm>
        </p:spPr>
        <p:txBody>
          <a:bodyPr>
            <a:normAutofit/>
          </a:bodyPr>
          <a:lstStyle/>
          <a:p>
            <a:r>
              <a:rPr lang="de-DE" sz="2800" dirty="0" smtClean="0"/>
              <a:t>Das ist  ________Mutter. </a:t>
            </a:r>
            <a:r>
              <a:rPr lang="de-DE" sz="2800" dirty="0"/>
              <a:t> </a:t>
            </a:r>
            <a:r>
              <a:rPr lang="ru-RU" sz="2800" dirty="0" smtClean="0"/>
              <a:t>(</a:t>
            </a:r>
            <a:r>
              <a:rPr lang="de-DE" sz="2800" dirty="0" smtClean="0"/>
              <a:t>ich)</a:t>
            </a:r>
          </a:p>
          <a:p>
            <a:r>
              <a:rPr lang="de-DE" sz="2800" dirty="0" smtClean="0"/>
              <a:t>Das ist  _________Vater . </a:t>
            </a:r>
            <a:r>
              <a:rPr lang="ru-RU" sz="2800" dirty="0" smtClean="0"/>
              <a:t>(</a:t>
            </a:r>
            <a:r>
              <a:rPr lang="de-DE" sz="2800" dirty="0" smtClean="0"/>
              <a:t>du)</a:t>
            </a:r>
          </a:p>
          <a:p>
            <a:r>
              <a:rPr lang="de-DE" sz="2800" dirty="0" smtClean="0"/>
              <a:t>Das ist _ ________Oma.</a:t>
            </a:r>
            <a:r>
              <a:rPr lang="ru-RU" sz="2800" dirty="0" smtClean="0"/>
              <a:t>(</a:t>
            </a:r>
            <a:r>
              <a:rPr lang="de-DE" sz="2800" dirty="0" smtClean="0"/>
              <a:t>ich)</a:t>
            </a:r>
          </a:p>
          <a:p>
            <a:r>
              <a:rPr lang="de-DE" sz="2800" dirty="0" smtClean="0"/>
              <a:t>Das ist _ ________Opa. </a:t>
            </a:r>
            <a:r>
              <a:rPr lang="ru-RU" sz="2800" dirty="0" smtClean="0"/>
              <a:t>(</a:t>
            </a:r>
            <a:r>
              <a:rPr lang="de-DE" sz="2800" dirty="0" smtClean="0"/>
              <a:t>ich)</a:t>
            </a:r>
          </a:p>
          <a:p>
            <a:r>
              <a:rPr lang="de-DE" sz="2800" dirty="0" smtClean="0"/>
              <a:t>Das ist  _________Bruder.</a:t>
            </a:r>
            <a:r>
              <a:rPr lang="ru-RU" sz="2800" dirty="0" smtClean="0"/>
              <a:t>(</a:t>
            </a:r>
            <a:r>
              <a:rPr lang="en-US" sz="2800" dirty="0" smtClean="0"/>
              <a:t>du)</a:t>
            </a:r>
          </a:p>
          <a:p>
            <a:r>
              <a:rPr lang="en-US" sz="2800" dirty="0" smtClean="0"/>
              <a:t>Das </a:t>
            </a:r>
            <a:r>
              <a:rPr lang="en-US" sz="2800" dirty="0" err="1" smtClean="0"/>
              <a:t>ist</a:t>
            </a:r>
            <a:r>
              <a:rPr lang="en-US" sz="2800" dirty="0" smtClean="0"/>
              <a:t>  ________</a:t>
            </a:r>
            <a:r>
              <a:rPr lang="en-US" sz="2800" dirty="0" err="1" smtClean="0"/>
              <a:t>Schwester</a:t>
            </a:r>
            <a:r>
              <a:rPr lang="en-US" sz="2800" dirty="0" smtClean="0"/>
              <a:t>(du)</a:t>
            </a:r>
          </a:p>
          <a:p>
            <a:r>
              <a:rPr lang="en-US" sz="2800" dirty="0" smtClean="0"/>
              <a:t>Das </a:t>
            </a:r>
            <a:r>
              <a:rPr lang="en-US" sz="2800" dirty="0" err="1" smtClean="0"/>
              <a:t>ist</a:t>
            </a:r>
            <a:r>
              <a:rPr lang="en-US" sz="2800" dirty="0" smtClean="0"/>
              <a:t>_  ________</a:t>
            </a:r>
            <a:r>
              <a:rPr lang="en-US" sz="2800" dirty="0" err="1" smtClean="0"/>
              <a:t>Familie</a:t>
            </a:r>
            <a:r>
              <a:rPr lang="en-US" sz="2800" dirty="0" smtClean="0"/>
              <a:t> (</a:t>
            </a:r>
            <a:r>
              <a:rPr lang="en-US" sz="2800" dirty="0" err="1" smtClean="0"/>
              <a:t>wir</a:t>
            </a:r>
            <a:r>
              <a:rPr lang="en-US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amili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чистый ли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714488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2714612" y="2928934"/>
            <a:ext cx="3286148" cy="1271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Ottos Familie</a:t>
            </a:r>
            <a:endParaRPr lang="ru-RU" sz="2400" dirty="0"/>
          </a:p>
        </p:txBody>
      </p:sp>
      <p:cxnSp>
        <p:nvCxnSpPr>
          <p:cNvPr id="26" name="Прямая соединительная линия 25"/>
          <p:cNvCxnSpPr>
            <a:stCxn id="3" idx="6"/>
          </p:cNvCxnSpPr>
          <p:nvPr/>
        </p:nvCxnSpPr>
        <p:spPr>
          <a:xfrm>
            <a:off x="6000760" y="3564729"/>
            <a:ext cx="642942" cy="7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3" idx="2"/>
          </p:cNvCxnSpPr>
          <p:nvPr/>
        </p:nvCxnSpPr>
        <p:spPr>
          <a:xfrm rot="10800000" flipV="1">
            <a:off x="2000232" y="3564728"/>
            <a:ext cx="714380" cy="7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3214678" y="4143380"/>
            <a:ext cx="642942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5072066" y="4071942"/>
            <a:ext cx="571504" cy="571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4612" y="2357430"/>
            <a:ext cx="785818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5005265" y="2424231"/>
            <a:ext cx="757724" cy="338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amili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85992"/>
            <a:ext cx="242889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Содержимое 15"/>
          <p:cNvSpPr>
            <a:spLocks noGrp="1"/>
          </p:cNvSpPr>
          <p:nvPr>
            <p:ph sz="half" idx="4294967295"/>
          </p:nvPr>
        </p:nvSpPr>
        <p:spPr>
          <a:xfrm>
            <a:off x="571472" y="1071547"/>
            <a:ext cx="4071966" cy="41434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sz="2800" dirty="0" smtClean="0"/>
              <a:t>Mein Vater heißt Hans.</a:t>
            </a:r>
          </a:p>
          <a:p>
            <a:pPr>
              <a:buNone/>
            </a:pPr>
            <a:r>
              <a:rPr lang="de-DE" sz="2800" dirty="0" smtClean="0"/>
              <a:t>Mein Opa heißt Franz.</a:t>
            </a:r>
          </a:p>
          <a:p>
            <a:pPr>
              <a:buNone/>
            </a:pPr>
            <a:r>
              <a:rPr lang="de-DE" sz="2800" dirty="0" smtClean="0"/>
              <a:t>Meine Mutter heißt Renate.</a:t>
            </a:r>
          </a:p>
          <a:p>
            <a:pPr>
              <a:buNone/>
            </a:pPr>
            <a:r>
              <a:rPr lang="de-DE" sz="2800" dirty="0" smtClean="0"/>
              <a:t>Meine Schwester heißt</a:t>
            </a:r>
          </a:p>
          <a:p>
            <a:pPr>
              <a:buNone/>
            </a:pPr>
            <a:r>
              <a:rPr lang="de-DE" sz="2800" dirty="0" smtClean="0"/>
              <a:t>Beate.</a:t>
            </a:r>
          </a:p>
          <a:p>
            <a:pPr>
              <a:buNone/>
            </a:pPr>
            <a:r>
              <a:rPr lang="de-DE" sz="2800" dirty="0" smtClean="0"/>
              <a:t>Meine Oma heißt Ottilie.</a:t>
            </a:r>
          </a:p>
          <a:p>
            <a:pPr>
              <a:buNone/>
            </a:pPr>
            <a:r>
              <a:rPr lang="de-DE" sz="2800" dirty="0" smtClean="0"/>
              <a:t>Das ist meine Familie.</a:t>
            </a:r>
          </a:p>
          <a:p>
            <a:pPr>
              <a:buNone/>
            </a:pPr>
            <a:r>
              <a:rPr lang="de-DE" sz="2800" dirty="0" smtClean="0"/>
              <a:t>Ich heiße Otto.</a:t>
            </a:r>
          </a:p>
          <a:p>
            <a:pPr>
              <a:buNone/>
            </a:pPr>
            <a:r>
              <a:rPr lang="de-DE" sz="2800" dirty="0" smtClean="0"/>
              <a:t>Und das ist unser Familienfoto.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168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Wie ist das richtig?</vt:lpstr>
      <vt:lpstr>Wessen?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МОУСОШ1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Рудакова</dc:creator>
  <cp:lastModifiedBy>Excelsior</cp:lastModifiedBy>
  <cp:revision>31</cp:revision>
  <dcterms:created xsi:type="dcterms:W3CDTF">2009-11-10T13:22:59Z</dcterms:created>
  <dcterms:modified xsi:type="dcterms:W3CDTF">2011-09-30T09:12:22Z</dcterms:modified>
</cp:coreProperties>
</file>