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1" r:id="rId3"/>
    <p:sldId id="271" r:id="rId4"/>
    <p:sldId id="272" r:id="rId5"/>
    <p:sldId id="275" r:id="rId6"/>
    <p:sldId id="273" r:id="rId7"/>
    <p:sldId id="276" r:id="rId8"/>
    <p:sldId id="274" r:id="rId9"/>
    <p:sldId id="280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1" autoAdjust="0"/>
  </p:normalViewPr>
  <p:slideViewPr>
    <p:cSldViewPr>
      <p:cViewPr>
        <p:scale>
          <a:sx n="104" d="100"/>
          <a:sy n="104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E8DE-3638-418F-A718-FF7253D8610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8C990-370A-4061-BDFF-02D173E1F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5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4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0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8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7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0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8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2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49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tx2">
                <a:lumMod val="20000"/>
                <a:lumOff val="80000"/>
              </a:schemeClr>
            </a:gs>
            <a:gs pos="100000">
              <a:schemeClr val="bg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23\AppData\Local\Microsoft\Windows\Temporary Internet Files\Content.IE5\989YGJ9M\MP9004387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096494"/>
            <a:ext cx="2946069" cy="203645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1628800"/>
            <a:ext cx="722829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Измерение отрезков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6132947"/>
            <a:ext cx="68613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pic>
        <p:nvPicPr>
          <p:cNvPr id="1026" name="Picture 2" descr="http://www.buzzle.com/img/articleImages/346067-342314-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1" y="3532274"/>
            <a:ext cx="2219325" cy="333375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6544" y="188640"/>
            <a:ext cx="4748416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4680" y="2564904"/>
            <a:ext cx="7855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Задание на с/п: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изучить пункты 7, 8 из § 4; ответить на вопросы 12 и 13, с. 25; решить задачи №№ 24, 25, 28, 31 (а), 33,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36.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 descr="C:\Users\ЛК\AppData\Local\Microsoft\Windows\Temporary Internet Files\Content.IE5\8FA6J48B\MC900344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92080" y="5229200"/>
            <a:ext cx="1946025" cy="12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28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692696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повседневной жизни нам часто приходится сталкиваться с измерением длин высот, расстояний. С точки зрения геометрии мы имеем в таких случаях дело с измерением отрезков.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top-10-list.org/wp-content/uploads/2011/11/He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24" y="2420888"/>
            <a:ext cx="5667375" cy="283845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43434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18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ЛК\AppData\Local\Microsoft\Windows\Temporary Internet Files\Content.IE5\MMBXO8AX\MP9004304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120" y="2132856"/>
            <a:ext cx="2899840" cy="289984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Изучить  процедуру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измерения  отрезков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(учебник, пункт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 «Длина отрезка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268760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выбранной единице измерения каждому отрезку соответствует определенное положительное число, которое и выражает длину отрезка. Это число показывает, сколько раз единица измерения и её части укладываются в измеряемом отрезке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тетрадях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равные отрезки имеют равные длины;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меньший отрезок имеет меньшую длину;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когда точка делит отрезок на два отрезка, длина всего отрезка равна сумме длин этих двух отрезков;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длина отрезка называется также расстоянием между концами этого отрезка.</a:t>
            </a:r>
          </a:p>
        </p:txBody>
      </p:sp>
    </p:spTree>
    <p:extLst>
      <p:ext uri="{BB962C8B-B14F-4D97-AF65-F5344CB8AC3E}">
        <p14:creationId xmlns:p14="http://schemas.microsoft.com/office/powerpoint/2010/main" val="265029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ЛК\AppData\Local\Microsoft\Windows\Temporary Internet Files\Content.IE5\8FA6J48B\MC9004412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8312"/>
            <a:ext cx="4355976" cy="435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чтении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пункта 8 «Единицы измерения. Измерительные инструменты»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вспомните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известные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вам единицы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измерения отрезков.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47675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Единица измерения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частности миллиметр, сантиметр или метр, есть некоторый отрезок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6274" y="3270677"/>
            <a:ext cx="4615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Устно решить задачу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26.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6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К\AppData\Local\Microsoft\Windows\Temporary Internet Files\Content.IE5\S0Y85OAX\MC9004124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41683"/>
            <a:ext cx="2266384" cy="191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2772936"/>
            <a:ext cx="37354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Решить задачу № 27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2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0676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94" name="Picture 26" descr="C:\Users\ЛК\AppData\Local\Microsoft\Windows\Temporary Internet Files\Content.IE5\S0Y85OAX\MC9002339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373" y="4581128"/>
            <a:ext cx="2355410" cy="191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2492896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На доске и в тетрадях решить задачи №№ 30, 31(б).</a:t>
            </a:r>
          </a:p>
        </p:txBody>
      </p:sp>
      <p:pic>
        <p:nvPicPr>
          <p:cNvPr id="13314" name="Picture 2" descr="C:\Users\ЛК\AppData\Local\Microsoft\Windows\Temporary Internet Files\Content.IE5\ISW00PND\MC9002805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81128"/>
            <a:ext cx="2461034" cy="170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01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0553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3384376" cy="351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2522618"/>
            <a:ext cx="456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Решить задачу № 29 учебника.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4144" y="3212976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Начертите отрезок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равный 5 см. С помощью масштабной линейки отметьте на прямой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точку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такую, что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2 см. а) Сколько таких точек можно отметить на прямой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 б) Какова длина отрезка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 Рассмотрите все возможные случаи.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46" y="5449768"/>
            <a:ext cx="3270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Решить задачу № 32 </a:t>
            </a:r>
          </a:p>
        </p:txBody>
      </p:sp>
      <p:pic>
        <p:nvPicPr>
          <p:cNvPr id="9220" name="Picture 4" descr="C:\Users\ЛК\AppData\Local\Microsoft\Windows\Temporary Internet Files\Content.IE5\8FA6J48B\MC9003709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1836115" cy="155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04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2" y="692696"/>
            <a:ext cx="896302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5733256"/>
            <a:ext cx="7499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Самостоятельно решить задачи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№ 34, № 35.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2539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285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146</cp:revision>
  <dcterms:created xsi:type="dcterms:W3CDTF">2012-09-04T17:41:25Z</dcterms:created>
  <dcterms:modified xsi:type="dcterms:W3CDTF">2012-09-09T18:10:20Z</dcterms:modified>
</cp:coreProperties>
</file>