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2222" autoAdjust="0"/>
  </p:normalViewPr>
  <p:slideViewPr>
    <p:cSldViewPr>
      <p:cViewPr varScale="1">
        <p:scale>
          <a:sx n="89" d="100"/>
          <a:sy n="89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27D6F-8420-42AE-A123-62B4F92EBC29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8CFEC-5426-4629-97FD-BF99E00F9D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Наибольшая опасность таких вирусов заключается в том, что прежде чем нанести вред компьютеру и само обнаружиться, они копируются в другие программные файлы, т. е. заражение происходит аналогично биологическим вирусам.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Первая массовая эпидемия компьютерного вируса произошла в 1986 году, когда вирус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Brain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"заражал" дискеты для первых массовых персональных компьютеров.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настоящее время известно несколько десятков тысяч вирусов, заражающих компьютеры с различными операционными системами и распространяющихся по компьютерным сетям.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8CFEC-5426-4629-97FD-BF99E00F9DF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Основной целью создания и распространения мобильных вирусов является несанкционированный доступ к личным данным владельцев сотовых телефонов и КПК , а также незаконное обогащение путем дистанционной организации звонков и рассылки SMS и MMS с чужих мобильных телефонов на платные номера.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Наиболее известными и распространенными мобильными вирусами, в настоящее время являются: </a:t>
            </a:r>
            <a:r>
              <a:rPr lang="ru-RU" sz="14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Cabir</a:t>
            </a:r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ru-RU" sz="14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Comwar</a:t>
            </a:r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ru-RU" sz="14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Brador</a:t>
            </a:r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ru-RU" sz="14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Viver</a:t>
            </a:r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и многие другие.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Учитывая, что на сегодняшний день, не существует официальной классификации программных вирусов, мобильные вирусы часто называют мобильными </a:t>
            </a:r>
            <a:r>
              <a:rPr lang="ru-RU" sz="14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зловредами</a:t>
            </a:r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ru-RU" sz="14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мобильными</a:t>
            </a:r>
            <a:r>
              <a:rPr lang="ru-RU" sz="14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вредоносными программами, мобильными угрозами и т.д.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8CFEC-5426-4629-97FD-BF99E00F9DF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Чаще всего, такое вредительство осуществляется несанкционированным проникновением в компьютер пользователя, целью которого может быть воровство личных данных, уничтожение файлов, внесение изменений в регистры, нарушающие нормальную работу операционной системы и многие другие преступные действия.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8CFEC-5426-4629-97FD-BF99E00F9DF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Профилактическая защита от файловых вирусов состоит в том, что не рекомендуется запускать на выполнение файлы, полученные из сомнительного источника и предварительно не проверенные антивирусными программами.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8CFEC-5426-4629-97FD-BF99E00F9DF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Профилактическая защита от таких вирусов состоит в отказе от загрузки операционной системы с гибких дисков и установке в BIOS вашего компьютера защиты загрузочного сектора от изменений.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8CFEC-5426-4629-97FD-BF99E00F9DF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Профилактическая защита от макровирусов состоит в предотвращении запуска вируса. При открытии документа в приложениях </a:t>
            </a:r>
            <a:r>
              <a:rPr lang="ru-RU" dirty="0" err="1" smtClean="0"/>
              <a:t>Word</a:t>
            </a:r>
            <a:r>
              <a:rPr lang="ru-RU" dirty="0" smtClean="0"/>
              <a:t> и </a:t>
            </a:r>
            <a:r>
              <a:rPr lang="ru-RU" dirty="0" err="1" smtClean="0"/>
              <a:t>Excel</a:t>
            </a:r>
            <a:r>
              <a:rPr lang="ru-RU" dirty="0" smtClean="0"/>
              <a:t> сообщается о присутствии в них макросов (потенциальных вирусов) и предлагается запретить их загрузку. Выбор запрета на загрузку макросов надежно защитит ваш компьютер от заражения макровирусами, однако отключит и полезные макросы, содержащиеся в документе.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8CFEC-5426-4629-97FD-BF99E00F9DF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Однако существуют и специфические сетевые вирусы, которые используют для своего распространения электронную почту и Всемирную паутину.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8CFEC-5426-4629-97FD-BF99E00F9DF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Кроме того, интернет-черви часто являются </a:t>
            </a:r>
            <a:r>
              <a:rPr lang="ru-RU" i="1" dirty="0" err="1" smtClean="0"/>
              <a:t>троянами</a:t>
            </a:r>
            <a:r>
              <a:rPr lang="ru-RU" dirty="0" smtClean="0"/>
              <a:t>, выполняя роль "троянского коня", внедренного в операционную систему. Такие вирусы "похищают" идентификатор и пароль пользователя для доступа в Интернет и передают их на определенный почтовый адрес. В результате злоумышленники получают возможность доступа в Интернет за деньги ничего не подозревающих пользователей.</a:t>
            </a:r>
          </a:p>
          <a:p>
            <a:r>
              <a:rPr lang="ru-RU" dirty="0" smtClean="0"/>
              <a:t>Лавинообразная цепная реакция распространения вируса базируется на том, что вирус после заражения компьютера начинает рассылать себя по всем адресам электронной почты, которые имеются в адресной книге пользователя. Кроме того, может происходить заражение и по локальной сети, так как червь перебирает все локальные диски и сетевые диски с правом доступа и копируется туда под случайным именем.</a:t>
            </a:r>
          </a:p>
          <a:p>
            <a:r>
              <a:rPr lang="ru-RU" dirty="0" smtClean="0"/>
              <a:t>Профилактическая защита от </a:t>
            </a:r>
            <a:r>
              <a:rPr lang="ru-RU" dirty="0" err="1" smtClean="0"/>
              <a:t>интернет-червей</a:t>
            </a:r>
            <a:r>
              <a:rPr lang="ru-RU" dirty="0" smtClean="0"/>
              <a:t> состоит в том, что не рекомендуется открывать вложенные в почтовые сообщения файлы, полученные из сомнительных источников.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8CFEC-5426-4629-97FD-BF99E00F9DFA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Такие программы передаются по Всемирной паутине в процессе загрузки Web-страниц с серверов Интернета в браузер локального компьютера.</a:t>
            </a:r>
          </a:p>
          <a:p>
            <a:r>
              <a:rPr lang="ru-RU" dirty="0" smtClean="0"/>
              <a:t>Профилактическая защита от </a:t>
            </a:r>
            <a:r>
              <a:rPr lang="ru-RU" dirty="0" err="1" smtClean="0"/>
              <a:t>скрипт-вирусов</a:t>
            </a:r>
            <a:r>
              <a:rPr lang="ru-RU" dirty="0" smtClean="0"/>
              <a:t> состоит в том, что в браузере можно запретить получение активных элементов на локальный компьютер.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8CFEC-5426-4629-97FD-BF99E00F9DFA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заражения компьютера вирус может активизироваться и заставить компьютер выполнять какие-либо действия. </a:t>
            </a: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Активизация вируса может быть связана с различными событиями (наступлением определенной даты или дня недели, запуском программы, открытием документа и так далее).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8CFEC-5426-4629-97FD-BF99E00F9DF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Однако когда речь заходит о заражении или повреждении компьютера вирусами наиболее часто используется следующая терминология.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8CFEC-5426-4629-97FD-BF99E00F9DF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Особенностью червей, отличающих их от других вирусов, является то, что они не несут в себе никакой вредоносной нагрузки, кроме саморазмножения, целью которого является замусоривание памяти, и как следствие, затормаживание работы операционной системы.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8CFEC-5426-4629-97FD-BF99E00F9DF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Таким образом, троянские программы являются одним из самых опасных видов вредоносного программного обеспечения, поскольку в них заложена возможность самых разнообразных злоумышленных действий.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8CFEC-5426-4629-97FD-BF99E00F9DF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Зараженные таким образом компьютеры-зомби могут объединяться в сети, через которые рассылается огромное количество нежелательных сообщений электронной почты, а также распространяются вирусы и другие вредоносные программы.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8CFEC-5426-4629-97FD-BF99E00F9DF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 программы, как правило, проникают на компьютер при помощи сетевых червей, троянских программ или под видом рекламы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adware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8CFEC-5426-4629-97FD-BF99E00F9DF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Такое письмо, как правило, содержит ссылку на сайт, являющейся точной копией интернет-банка или другого финансового учреждения. Пользователь, обычно, не догадывается, что находится на фальшивом сайте и спокойно выдает злоумышленникам информацию о своих счетах, кредитных карточках, паролях и т. д.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8CFEC-5426-4629-97FD-BF99E00F9DF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и в случае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фишинга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основной целью злоумышленников, использующих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фарминг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является завладение личной финансовой информацией пользователя.  Отличие заключается только в том, что вместо электронной почты мошенники используют более изощренные методы направления пользователя на фальшивый сайт.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8CFEC-5426-4629-97FD-BF99E00F9DF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582-369C-46D3-9E7D-138FDC340EC8}" type="datetime1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9429-3EDE-4A66-B533-359C08228B68}" type="datetime1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CDA7-EDEC-42EA-9A5A-5DC414FDE460}" type="datetime1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E9BDF-57F4-4552-AF49-B315F5008BCA}" type="datetime1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62C3-7738-4D10-9053-9979C62F1188}" type="datetime1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A30A-3719-4E26-B209-E99E0E22FFF0}" type="datetime1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96B4-6BD5-47E9-AAA8-6C5A4853F2F3}" type="datetime1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A22D-DB60-47DF-AD30-E0B36E212182}" type="datetime1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2A6E-3062-4E30-B8D8-B92A0CD2B60A}" type="datetime1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5927-BA9C-4453-A8F2-41A033177BFF}" type="datetime1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DC92-EB60-4509-BF49-67736DE5F6FD}" type="datetime1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0B20C-7A0E-4337-97BD-A02728883F7C}" type="datetime1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5" Type="http://schemas.openxmlformats.org/officeDocument/2006/relationships/slide" Target="slide9.xml"/><Relationship Id="rId10" Type="http://schemas.openxmlformats.org/officeDocument/2006/relationships/slide" Target="slide14.xml"/><Relationship Id="rId4" Type="http://schemas.openxmlformats.org/officeDocument/2006/relationships/slide" Target="slide8.xml"/><Relationship Id="rId9" Type="http://schemas.openxmlformats.org/officeDocument/2006/relationships/slide" Target="slide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Компьютерные вирусы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Шпионские программы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Шпионская программа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Spyware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это программный продукт, установленный или проникший на компьютер без согласия его владельца,  с целью получения практически полного доступа к компьютеру, сбора и отслеживания личной или конфиденциальной информации.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287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Одной из разновидностей шпионских программ являются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фишинг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рассылки: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Фишинг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Phishing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это почтовая рассылка имеющая своей целью получение конфиденциальной финансовой информации.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Фарминг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замаскированная форма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фишинга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заключающаяся в том, что при попытке зайти на официальный сайт интернет банка или коммерческой организации,  пользователь автоматически перенаправляется на ложный сайт, который очень трудно отличить от официального сайта.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Мобильные вирусы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Мобильные вирусы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это компьютерные (программные) вирусы, разработанные злоумышленниками специально для распространения через мобильные устройства, такие как смартфоны и КПК. </a:t>
            </a: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Чаще всего мобильные вирусы распространяются с помощью SMS и MMS сообщений, а также по каналу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Bluetooth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Вредоносные программы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7188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Вредоносная программа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Malware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программное обеспечение, разработанное специально для нанесения вреда компьютеру. </a:t>
            </a:r>
          </a:p>
          <a:p>
            <a:pPr marL="0" indent="3571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 "вредоносная программа" является наиболее общим понятием, которое может применяться к любым  вирусам, червям,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троянам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шпионским программам и другим компьютерным вирусам.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"среде обитания" вирусы можно разделить на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файловые, загрузочные, макровирусы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сетевые.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3074" name="Picture 2" descr="C:\Documents and Settings\БСХТ\Рабочий стол\Черемуха\cahil_kalmamak_icin_okuyun_3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472" y="2857496"/>
            <a:ext cx="3857652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БСХТ\Рабочий стол\Черемуха\03e9c61f9641d6949e032ae7d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5" y="2857496"/>
            <a:ext cx="3571900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Файловые вирусы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marL="0" indent="3571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Файловые вирусы различными способами внедряются в исполнимые файлы (программы) и обычно активизируются при их запуске. После запуска зараженной программы вирус находится в оперативной памяти компьютера и является активным (то есть может заражать другие файлы) вплоть до момента выключения компьютера или перезагрузки операционной системы.</a:t>
            </a:r>
          </a:p>
          <a:p>
            <a:pPr marL="0" indent="3571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файловые вирусы не могут заразить файлы данных (например, файлы, содержащие изображение или звук).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Загрузочные вирусы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5365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Загрузочные вирусы записывают себя в загрузочный сектор диска. При загрузке операционной системы с зараженного диска вирусы внедряются в оперативную память компьютера. </a:t>
            </a:r>
          </a:p>
          <a:p>
            <a:pPr marL="0" indent="5365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дальнейшем загрузочный вирус ведет себя так же, как файловый, то есть может заражать файлы при обращении к ним компьютера.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Макровирусы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92500" lnSpcReduction="10000"/>
          </a:bodyPr>
          <a:lstStyle/>
          <a:p>
            <a:pPr marL="0" indent="3571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Макровирусы заражают файлы документов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электронных таблиц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Макровирусы являются фактически макрокомандами (макросами), которые встраиваются в документ.</a:t>
            </a:r>
          </a:p>
          <a:p>
            <a:pPr marL="0" indent="3571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загрузки зараженного документа в приложение макровирусы постоянно присутствуют в памяти компьютера и могут заражать другие документы. Угроза заражения прекращается только после закрытия приложения.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Сетевые вирусы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marL="0" indent="5365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компьютерной сети могут распространяться и заражать компьютеры любые обычные вирусы. Это может происходить, например, при получении зараженных файлов с серверов файловых архивов.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компьютерным вирусом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принято понимать программы или элементы программ, несанкционированно проникшие в компьютер с целью нанесения вреда, отличительной особенностью которых является способность само тиражирования.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6" name="Picture 2" descr="C:\Documents and Settings\БСХТ\Рабочий стол\Черемуха\1273596213_65207_64-954x63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85786" y="3786190"/>
            <a:ext cx="3643338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C:\Documents and Settings\БСХТ\Рабочий стол\Черемуха\komputernye-virusy-0002185422-previe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786190"/>
            <a:ext cx="3571900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marL="0" indent="536575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Интернет-черви (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worm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это вирусы, которые распространяются в компьютерной сети во вложенных в почтовое сообщение файлах. </a:t>
            </a:r>
          </a:p>
          <a:p>
            <a:pPr marL="0" indent="536575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Автоматическая активизация червя и заражение компьютера могут произойти при обычном просмотре сообщения. Опасность таких вирусов состоит в том, что они по определенным датам активизируются и уничтожают файлы на дисках зараженного компьютера.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0370"/>
          </a:xfrm>
        </p:spPr>
        <p:txBody>
          <a:bodyPr>
            <a:normAutofit/>
          </a:bodyPr>
          <a:lstStyle/>
          <a:p>
            <a:pPr marL="0" indent="5365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Особой разновидностью вирусов являются активные элементы (программы) на языках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JavaScript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VBScript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которые могут выполнять разрушительные действия, то есть являться вирусами 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скрипт-вирусами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Благодарю за внимание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4500570"/>
            <a:ext cx="4643470" cy="157163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2600" dirty="0" smtClean="0">
                <a:solidFill>
                  <a:schemeClr val="tx1"/>
                </a:solidFill>
                <a:latin typeface="Century Schoolbook" pitchFamily="18" charset="0"/>
              </a:rPr>
              <a:t>Презентацию подготовила преподаватель ГБОУ СПО «</a:t>
            </a:r>
            <a:r>
              <a:rPr lang="ru-RU" sz="2600" dirty="0" err="1" smtClean="0">
                <a:solidFill>
                  <a:schemeClr val="tx1"/>
                </a:solidFill>
                <a:latin typeface="Century Schoolbook" pitchFamily="18" charset="0"/>
              </a:rPr>
              <a:t>Баймакский</a:t>
            </a:r>
            <a:r>
              <a:rPr lang="ru-RU" sz="2600" dirty="0" smtClean="0">
                <a:solidFill>
                  <a:schemeClr val="tx1"/>
                </a:solidFill>
                <a:latin typeface="Century Schoolbook" pitchFamily="18" charset="0"/>
              </a:rPr>
              <a:t> сельскохозяйственный техникум»</a:t>
            </a:r>
          </a:p>
          <a:p>
            <a:pPr algn="r"/>
            <a:r>
              <a:rPr lang="ru-RU" sz="2600" b="1" dirty="0" smtClean="0">
                <a:solidFill>
                  <a:schemeClr val="tx1"/>
                </a:solidFill>
                <a:latin typeface="Century Schoolbook" pitchFamily="18" charset="0"/>
              </a:rPr>
              <a:t>Мусина Ж.М.</a:t>
            </a:r>
            <a:endParaRPr lang="ru-RU" sz="2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Обязательным свойством компьютерного вируса является способность к размножению (самокопированию) и незаметному для пользователя внедрению в файлы, загрузочные секторы дисков и документы. </a:t>
            </a: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Название "вирус" по отношению к компьютерным программам пришло из биологии именно по признаку способности к саморазмножению.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marL="0" indent="360363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Компьютерные вирусы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являются программами, которые могут "размножаться" и скрытно внедрять свои копии в файлы, загрузочные секторы дисков и документы. </a:t>
            </a:r>
          </a:p>
          <a:p>
            <a:pPr marL="0" indent="360363"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Активизация компьютерного вируса может вызывать уничтожение программ и данных.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Разнообразны последствия действия вирусов; по величине вредных воздействий вирусы можно разделить на: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39750" lvl="0" indent="-539750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неопасные, влияние которых ограничивается уменьшением свободной памяти на диске, графическими, звуковыми и другими внешними эффектами;</a:t>
            </a:r>
          </a:p>
          <a:p>
            <a:pPr marL="539750" lvl="0" indent="-539750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опасные, которые могут привести к сбоям и зависаниям при работе компьютера;</a:t>
            </a:r>
          </a:p>
          <a:p>
            <a:pPr marL="539750" lvl="0" indent="-539750">
              <a:spcAft>
                <a:spcPts val="1200"/>
              </a:spcAft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очень опасные, активизация которых может привести к потере программ и данных (изменению или удалению файлов и каталогов), форматированию винчестера и так далее.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043890" cy="114300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настоящее время не существует официальной классификации вирусов, поэтому их можно разделить условно: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14908"/>
          </a:xfrm>
        </p:spPr>
        <p:txBody>
          <a:bodyPr>
            <a:normAutofit fontScale="85000" lnSpcReduction="20000"/>
          </a:bodyPr>
          <a:lstStyle/>
          <a:p>
            <a:pPr marL="1438275" lvl="0" indent="-449263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компьютерные вирусы</a:t>
            </a:r>
          </a:p>
          <a:p>
            <a:pPr marL="1438275" lvl="0" indent="-449263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сетевые черви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438275" lvl="0" indent="-449263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троянские программы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438275" lvl="0" indent="-449263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зомби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438275" lvl="0" indent="-449263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шпионские программы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438275" lvl="0" indent="-449263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фишинг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 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438275" lvl="0" indent="-449263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фарминг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438275" lvl="0" indent="-449263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мобильные вирусы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438275" lvl="0" indent="-449263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полезные вирусы</a:t>
            </a:r>
          </a:p>
          <a:p>
            <a:pPr marL="1438275" lvl="0" indent="-449263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вредоносные программы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438275" lvl="0" indent="-449263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хакерские атаки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5"/>
            <a:ext cx="8229600" cy="1857388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Червь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Worm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программа, которая тиражируется на жестком диске, в памяти компьютера и распространяется по сети.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2050" name="Picture 2" descr="C:\Documents and Settings\БСХТ\Рабочий стол\Черемуха\Warfa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571744"/>
            <a:ext cx="5572164" cy="37192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Троянские программы 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92500" lnSpcReduction="10000"/>
          </a:bodyPr>
          <a:lstStyle/>
          <a:p>
            <a:pPr marL="0" indent="360363"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Троян или троянский конь (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Trojans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это программа, которая находится внутри другой, как правило, абсолютно безобидной программы, при запуске которой в систему инсталлируются программа, написанная только с одной целью - нанести ущерб целевому компьютеру путем выполнения несанкционированных пользователем действий: кражи, порчи или удаления конфиденциальных данных, нарушения работоспособности компьютера или использования его ресурсов в неблаговидных целях.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Зомби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Зомби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Zombie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программа-вирус, которая после проникновения в компьютер, подключенный к сети Интернет управляется извне и используется злоумышленниками для организации атак на другие компьютеры.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1114</Words>
  <PresentationFormat>Экран (4:3)</PresentationFormat>
  <Paragraphs>120</Paragraphs>
  <Slides>22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Компьютерные вирусы</vt:lpstr>
      <vt:lpstr>Слайд 2</vt:lpstr>
      <vt:lpstr>Слайд 3</vt:lpstr>
      <vt:lpstr>Слайд 4</vt:lpstr>
      <vt:lpstr>Разнообразны последствия действия вирусов; по величине вредных воздействий вирусы можно разделить на:</vt:lpstr>
      <vt:lpstr>В настоящее время не существует официальной классификации вирусов, поэтому их можно разделить условно:</vt:lpstr>
      <vt:lpstr>Слайд 7</vt:lpstr>
      <vt:lpstr>Троянские программы </vt:lpstr>
      <vt:lpstr>Зомби</vt:lpstr>
      <vt:lpstr>Шпионские программы</vt:lpstr>
      <vt:lpstr>Одной из разновидностей шпионских программ являются фишинг рассылки:</vt:lpstr>
      <vt:lpstr>Слайд 12</vt:lpstr>
      <vt:lpstr>Мобильные вирусы</vt:lpstr>
      <vt:lpstr>Вредоносные программы</vt:lpstr>
      <vt:lpstr>По "среде обитания" вирусы можно разделить на файловые, загрузочные, макровирусы и сетевые.</vt:lpstr>
      <vt:lpstr>Файловые вирусы</vt:lpstr>
      <vt:lpstr>Загрузочные вирусы</vt:lpstr>
      <vt:lpstr>Макровирусы</vt:lpstr>
      <vt:lpstr>Сетевые вирусы</vt:lpstr>
      <vt:lpstr>Слайд 20</vt:lpstr>
      <vt:lpstr>Слайд 21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Компьютерные вирусы</dc:title>
  <dc:creator>Амир</dc:creator>
  <cp:lastModifiedBy>Мусина Жанна</cp:lastModifiedBy>
  <cp:revision>13</cp:revision>
  <dcterms:created xsi:type="dcterms:W3CDTF">2012-11-06T12:51:40Z</dcterms:created>
  <dcterms:modified xsi:type="dcterms:W3CDTF">2013-11-19T09:47:20Z</dcterms:modified>
</cp:coreProperties>
</file>