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2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44E5-0B3B-4516-B23E-467D2DD0F7FA}" type="datetimeFigureOut">
              <a:rPr lang="ru-RU" smtClean="0"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D2FD-113B-497E-92CA-5E5E8E56DD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94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857232"/>
            <a:ext cx="67762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>
                  <a:solidFill>
                    <a:schemeClr val="bg1"/>
                  </a:solidFill>
                </a:ln>
                <a:solidFill>
                  <a:srgbClr val="E9D24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Русская икона</a:t>
            </a:r>
            <a:endParaRPr lang="ru-RU" sz="9600" b="1" cap="none" spc="0" dirty="0">
              <a:ln w="1905">
                <a:solidFill>
                  <a:schemeClr val="bg1"/>
                </a:solidFill>
              </a:ln>
              <a:solidFill>
                <a:srgbClr val="E9D24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аша\Мои документы\7407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214710" cy="51179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2500306"/>
            <a:ext cx="2844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«Спаситель»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6182" y="2500306"/>
            <a:ext cx="5143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«Икона» - слово греческого происхождения, дословно означает «изображение», «образ».  </a:t>
            </a:r>
            <a:r>
              <a:rPr lang="ru-RU" sz="3200" i="1" dirty="0">
                <a:solidFill>
                  <a:srgbClr val="FFFF00"/>
                </a:solidFill>
                <a:latin typeface="Monotype Corsiva" pitchFamily="66" charset="0"/>
              </a:rPr>
              <a:t>Икона </a:t>
            </a:r>
            <a:r>
              <a:rPr lang="ru-RU" sz="3200" dirty="0">
                <a:solidFill>
                  <a:srgbClr val="FFFF00"/>
                </a:solidFill>
                <a:latin typeface="Monotype Corsiva" pitchFamily="66" charset="0"/>
              </a:rPr>
              <a:t>– живописное изображение лиц или событий церковной истории, которым верующими воздается особое почитание.</a:t>
            </a:r>
          </a:p>
        </p:txBody>
      </p:sp>
      <p:pic>
        <p:nvPicPr>
          <p:cNvPr id="2050" name="Picture 2" descr="C:\Documents and Settings\Маша\Мои документы\797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7" y="571480"/>
            <a:ext cx="3638447" cy="4591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ша\Мои документы\6320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4181475" cy="5505450"/>
          </a:xfrm>
          <a:prstGeom prst="rect">
            <a:avLst/>
          </a:prstGeom>
          <a:noFill/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4357686" y="1643050"/>
            <a:ext cx="4143404" cy="214314"/>
          </a:xfrm>
          <a:prstGeom prst="bentConnector3">
            <a:avLst>
              <a:gd name="adj1" fmla="val 24728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57818" y="857232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Ковчег - </a:t>
            </a:r>
            <a:r>
              <a:rPr lang="ru-RU" sz="2000" dirty="0">
                <a:solidFill>
                  <a:srgbClr val="FFFF00"/>
                </a:solidFill>
                <a:latin typeface="Monotype Corsiva" pitchFamily="66" charset="0"/>
              </a:rPr>
              <a:t>углублённое среднее поле на лицевой поверхности иконной доски. </a:t>
            </a: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4857752" y="2857496"/>
            <a:ext cx="3571900" cy="428628"/>
          </a:xfrm>
          <a:prstGeom prst="bentConnector3">
            <a:avLst>
              <a:gd name="adj1" fmla="val 21923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43570" y="264318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Лузга – скос между полем и ковчегом</a:t>
            </a:r>
            <a:endParaRPr lang="ru-RU" sz="2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4500562" y="6215082"/>
            <a:ext cx="3714776" cy="357190"/>
          </a:xfrm>
          <a:prstGeom prst="bentConnector3">
            <a:avLst>
              <a:gd name="adj1" fmla="val 2776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43570" y="5500702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Monotype Corsiva" pitchFamily="66" charset="0"/>
              </a:rPr>
              <a:t>Поле- </a:t>
            </a:r>
            <a:r>
              <a:rPr lang="ru-RU" sz="2000" dirty="0">
                <a:solidFill>
                  <a:srgbClr val="FFFF00"/>
                </a:solidFill>
                <a:latin typeface="Monotype Corsiva" pitchFamily="66" charset="0"/>
              </a:rPr>
              <a:t>обрамление средней, обычно углублённой части иконы (ковчега).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ша\Мои документы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643338" cy="5221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2214554"/>
            <a:ext cx="3571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3200" dirty="0" err="1" smtClean="0">
                <a:solidFill>
                  <a:srgbClr val="FFFF00"/>
                </a:solidFill>
                <a:latin typeface="Monotype Corsiva" pitchFamily="66" charset="0"/>
              </a:rPr>
              <a:t>Оранта</a:t>
            </a:r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»  - изображение Богоматери в полный рост, с поднятыми в молитвенном жесте руками.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ша\Мои документы\493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4124336" cy="51938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«Знамение» – изображение Богоматери с поднятыми руками и Христом в отроческом возрасте на груди.</a:t>
            </a:r>
            <a:endParaRPr lang="ru-RU" sz="32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ша\Мои документы\3378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3929090" cy="52237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1643050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«</a:t>
            </a:r>
            <a:r>
              <a:rPr lang="ru-RU" sz="3600" dirty="0" err="1" smtClean="0">
                <a:solidFill>
                  <a:srgbClr val="FFFF00"/>
                </a:solidFill>
                <a:latin typeface="Monotype Corsiva" pitchFamily="66" charset="0"/>
              </a:rPr>
              <a:t>Одигитрия</a:t>
            </a: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» - Богоматерь с младенцем Христом на руках, сидящая на престоле.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ша\Мои документы\1252342340_2_FT0_vladimirskaya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571900" cy="52251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52" y="2000240"/>
            <a:ext cx="3357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«Умиление» – Богоматерь держит на руках сына, нежно припавшего к ее щеке.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ша\Мои документы\Спас Нерукотвор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4045607" cy="5262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3071810"/>
            <a:ext cx="39421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«Спас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Нерукотворный» 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ша\Мои документы\cede6ee1014at.jpg"/>
          <p:cNvPicPr>
            <a:picLocks noChangeAspect="1" noChangeArrowheads="1"/>
          </p:cNvPicPr>
          <p:nvPr/>
        </p:nvPicPr>
        <p:blipFill>
          <a:blip r:embed="rId2"/>
          <a:srcRect b="3846"/>
          <a:stretch>
            <a:fillRect/>
          </a:stretch>
        </p:blipFill>
        <p:spPr bwMode="auto">
          <a:xfrm>
            <a:off x="4357686" y="928670"/>
            <a:ext cx="4477480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928934"/>
            <a:ext cx="360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«Спас Ярое Око»</a:t>
            </a:r>
            <a:endParaRPr lang="ru-RU" sz="4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Маша</dc:creator>
  <cp:lastModifiedBy>Маша</cp:lastModifiedBy>
  <cp:revision>5</cp:revision>
  <dcterms:created xsi:type="dcterms:W3CDTF">2013-12-22T12:16:14Z</dcterms:created>
  <dcterms:modified xsi:type="dcterms:W3CDTF">2013-12-22T13:05:34Z</dcterms:modified>
</cp:coreProperties>
</file>