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3" r:id="rId5"/>
    <p:sldId id="265" r:id="rId6"/>
    <p:sldId id="268" r:id="rId7"/>
    <p:sldId id="267" r:id="rId8"/>
    <p:sldId id="259" r:id="rId9"/>
    <p:sldId id="273" r:id="rId10"/>
    <p:sldId id="260" r:id="rId11"/>
    <p:sldId id="261" r:id="rId12"/>
    <p:sldId id="269" r:id="rId13"/>
    <p:sldId id="280" r:id="rId14"/>
    <p:sldId id="270" r:id="rId15"/>
    <p:sldId id="274" r:id="rId16"/>
    <p:sldId id="271" r:id="rId17"/>
    <p:sldId id="281" r:id="rId18"/>
    <p:sldId id="282" r:id="rId19"/>
    <p:sldId id="272" r:id="rId20"/>
    <p:sldId id="275" r:id="rId21"/>
    <p:sldId id="285" r:id="rId22"/>
    <p:sldId id="284" r:id="rId23"/>
    <p:sldId id="288" r:id="rId24"/>
    <p:sldId id="289" r:id="rId25"/>
    <p:sldId id="290" r:id="rId26"/>
    <p:sldId id="291" r:id="rId27"/>
    <p:sldId id="29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DD334F5-4A36-4EB1-831F-8DFFB2092B4C}" type="datetimeFigureOut">
              <a:rPr lang="ru-RU"/>
              <a:pPr>
                <a:defRPr/>
              </a:pPr>
              <a:t>22.12.2013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91FBA0D-0FFF-4234-B36C-C3A5FACF5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81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9pPr>
          </a:lstStyle>
          <a:p>
            <a:pPr eaLnBrk="1" hangingPunct="1"/>
            <a:fld id="{2C432C19-9025-4ADC-A74A-B8548D0ACE58}" type="slidenum">
              <a:rPr lang="ru-RU" altLang="ru-RU"/>
              <a:pPr eaLnBrk="1" hangingPunct="1"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A1390-502C-4B14-9A03-99E043DD9FEE}" type="datetimeFigureOut">
              <a:rPr lang="ru-RU"/>
              <a:pPr>
                <a:defRPr/>
              </a:pPr>
              <a:t>22.12.2013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B05D-A26F-46E4-B44B-31D6E3C778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83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454F-E33C-4621-B94A-7014B434AF96}" type="datetimeFigureOut">
              <a:rPr lang="ru-RU"/>
              <a:pPr>
                <a:defRPr/>
              </a:pPr>
              <a:t>22.12.2013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86CC1-01E8-4EEF-A4A9-07FE2E85A3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87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8BE6-344B-4FCF-96EC-DDDB0EE44A9F}" type="datetimeFigureOut">
              <a:rPr lang="ru-RU"/>
              <a:pPr>
                <a:defRPr/>
              </a:pPr>
              <a:t>22.12.2013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1374-EF69-46AD-8F78-F06F05C7A7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25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91294-E802-4BB6-BBC9-3B1D959174C0}" type="datetimeFigureOut">
              <a:rPr lang="ru-RU"/>
              <a:pPr>
                <a:defRPr/>
              </a:pPr>
              <a:t>22.12.2013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D69EF-5B0C-45EE-AE4D-7E2E13F458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933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FECBD-4558-4419-9848-E14A17A9B154}" type="datetimeFigureOut">
              <a:rPr lang="ru-RU"/>
              <a:pPr>
                <a:defRPr/>
              </a:pPr>
              <a:t>22.12.2013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9446-0079-403C-BFED-3704416202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361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7C55-6FB4-4A99-803F-74ABF61E2B7D}" type="datetimeFigureOut">
              <a:rPr lang="ru-RU"/>
              <a:pPr>
                <a:defRPr/>
              </a:pPr>
              <a:t>22.12.2013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B18F-5AE7-4CB8-ACFA-9F83FAFE63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8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335F0-4FAF-41BC-966F-B035570D6A01}" type="datetimeFigureOut">
              <a:rPr lang="ru-RU"/>
              <a:pPr>
                <a:defRPr/>
              </a:pPr>
              <a:t>22.12.2013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C0DCE-02BF-4C35-AFDC-4A5DBFAC9F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74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A47D0-6F76-4006-805C-C3DE8156E7F3}" type="datetimeFigureOut">
              <a:rPr lang="ru-RU"/>
              <a:pPr>
                <a:defRPr/>
              </a:pPr>
              <a:t>22.12.2013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EF97-DF80-4212-A47C-079F63B6DE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53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FEB3-3659-484E-A766-09E5D0C9103A}" type="datetimeFigureOut">
              <a:rPr lang="ru-RU"/>
              <a:pPr>
                <a:defRPr/>
              </a:pPr>
              <a:t>22.12.2013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BE2E-2C37-45F6-808D-2DC56D8688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45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5597-EF01-4CF0-A418-8F1668B52B72}" type="datetimeFigureOut">
              <a:rPr lang="ru-RU"/>
              <a:pPr>
                <a:defRPr/>
              </a:pPr>
              <a:t>22.12.2013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97C1F-2DF7-4020-ADC3-2BEACFD1AC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15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26B2D-9CB6-4EBB-8ECB-28CE6E3D47CD}" type="datetimeFigureOut">
              <a:rPr lang="ru-RU"/>
              <a:pPr>
                <a:defRPr/>
              </a:pPr>
              <a:t>22.12.2013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8ED4-C528-478E-85FD-9B4C95D553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85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C5DDDB-774F-4B79-92A0-AE31DD923FC9}" type="datetimeFigureOut">
              <a:rPr lang="ru-RU"/>
              <a:pPr>
                <a:defRPr/>
              </a:pPr>
              <a:t>22.12.2013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5343C1-2161-4EBB-A02E-6D6F4A6753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75" r:id="rId4"/>
    <p:sldLayoutId id="2147483781" r:id="rId5"/>
    <p:sldLayoutId id="2147483776" r:id="rId6"/>
    <p:sldLayoutId id="2147483782" r:id="rId7"/>
    <p:sldLayoutId id="2147483783" r:id="rId8"/>
    <p:sldLayoutId id="2147483784" r:id="rId9"/>
    <p:sldLayoutId id="2147483777" r:id="rId10"/>
    <p:sldLayoutId id="21474837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:\Users\Samsung\Picture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276475"/>
            <a:ext cx="5851525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60218"/>
            <a:ext cx="8022558" cy="179589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Отечественная война 1812 года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amsung\Pictures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8535988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611188" y="6092825"/>
            <a:ext cx="795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М.И. Кутузовым места для решающего сражения.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amsung\Pictures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33375"/>
            <a:ext cx="8640763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1331913" y="5949950"/>
            <a:ext cx="6048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местности близ села Бородино.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amsung\Pictures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6344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042988" y="5949950"/>
            <a:ext cx="7129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оборонительных укреплений.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amsung\Pictures\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9563"/>
            <a:ext cx="812165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23850" y="5589588"/>
            <a:ext cx="855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Накануне 24 августа М.И. Кутузов распорядился пронести по всем войскам Смоленскую икону Богородицы. Был отслужен молебен.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amsung\Pictures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8"/>
            <a:ext cx="8429625" cy="524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Users\Samsung\Pictures\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408363"/>
            <a:ext cx="3995737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323850" y="5756275"/>
            <a:ext cx="4464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Бои у Шевардино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(24 августа 1812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amsung\Pictures\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1847850"/>
            <a:ext cx="36083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C:\Users\Samsung\Pictures\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751138"/>
            <a:ext cx="48101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86264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Сражению предшествовал бой 24 августа у деревни Шевардино (Шевардинский редут), в котором 12-тысячный отряд генерала А.И. Горчакова целый день сдерживали атаки превосходящих сил французов (30 тыс. чел.). Это дало Кутузову возможность подготовить основные позиции.</a:t>
            </a:r>
          </a:p>
        </p:txBody>
      </p:sp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5091113" y="6115050"/>
            <a:ext cx="4052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А.И. Горчаков (1779-1855).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amsung\Pictures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36295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611188" y="5876925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Позиции армий к утру 26 августа 1812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amsung\Pictures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52513"/>
            <a:ext cx="58007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Users\Samsung\Pictures\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3375"/>
            <a:ext cx="27686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287338" y="4221163"/>
            <a:ext cx="8709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Батарея из 18 орудий стояла на Курганной высоте на правом фланге. Она была обнесена бруствером высотой более двух метров, окружена широким рвом глубиной в два метра. Оборонял высоту пехотный корпус генерала Раевского, и потому батарею назвали «батареей Раевского». Французы атаковали, но встретив огонь наших пушек, отступили.</a:t>
            </a: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6372225" y="3429000"/>
            <a:ext cx="234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Н.Н. Раевский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amsung\Pictures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54088"/>
            <a:ext cx="5689600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C:\Users\Samsung\Pictures\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463550"/>
            <a:ext cx="205105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C:\Users\Samsung\Pictures\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381000"/>
            <a:ext cx="22574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900113" y="5373688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Контрудар по левому флангу наполеоновской армии силами кавалерийских полков Ф. П. Уварова и М. И. Платова. </a:t>
            </a:r>
            <a:endParaRPr lang="ru-RU" altLang="ru-RU" sz="1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179388" y="3068638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М.И. Платов</a:t>
            </a:r>
          </a:p>
        </p:txBody>
      </p: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7524750" y="3082925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Ф.П. Уваров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amsung\Pictures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353425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1476375" y="6021388"/>
            <a:ext cx="6767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Позиции армий к вечеру 26 августа 1812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amsung\Picture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85788"/>
            <a:ext cx="3103563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Users\Samsung\Pictures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585788"/>
            <a:ext cx="28321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731838" y="5665788"/>
            <a:ext cx="3816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Наполеон </a:t>
            </a:r>
            <a:r>
              <a:rPr lang="en-US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Бонапарт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5195888" y="5659438"/>
            <a:ext cx="295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alt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Samsung\Pictures\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0675"/>
            <a:ext cx="83518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323850" y="5732463"/>
            <a:ext cx="86407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Военный совет в Филях. Худ. Кившенко.</a:t>
            </a:r>
          </a:p>
          <a:p>
            <a:pPr algn="ctr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«С потерею Москвы не потеряна Россия. Приказываю отступать.» </a:t>
            </a:r>
          </a:p>
          <a:p>
            <a:pPr algn="ctr" eaLnBrk="1" hangingPunct="1"/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М.И. Кутузов.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:\Users\Samsung\Pictures\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5450"/>
            <a:ext cx="81264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1258888" y="5732463"/>
            <a:ext cx="698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Наполеон на Поклонной горе.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:\Users\Samsung\Pictures\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3213"/>
            <a:ext cx="7747000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611188" y="5715000"/>
            <a:ext cx="7993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Пожары в Москве в сентябре 1812 г.</a:t>
            </a:r>
          </a:p>
          <a:p>
            <a:pPr algn="ctr"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(Шмидт с оригинала Х.И. Олендорфа)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sung\Pictures\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49" y="476672"/>
            <a:ext cx="831488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594928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Мюрата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Тарутиным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sung\Pictures\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35614" cy="516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8052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партизаны атакуют отставших французов.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sung\Pictures\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7928"/>
            <a:ext cx="8286719" cy="51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8052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Фланговый марш армии Кутузова.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4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msung\Pictures\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2" y="404663"/>
            <a:ext cx="8330181" cy="51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892080"/>
            <a:ext cx="743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Отступление великой армии.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msung\Pictures\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5976"/>
            <a:ext cx="5472608" cy="410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653136"/>
            <a:ext cx="8136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использованы: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Материалы коллекции 1С по «Истории России» Ч.3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Материалы презентации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Берюховой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Е.К. «Бородинское сражение».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Автор: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Samsung\Picture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33375"/>
            <a:ext cx="856932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328613" y="5943600"/>
            <a:ext cx="8385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Расположение русских армий на границе.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Samsung\Picture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5502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763713" y="5949950"/>
            <a:ext cx="5832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Наступление французской армии.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amsung\Pictures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63600"/>
            <a:ext cx="3662363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C:\Users\Samsung\Picture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917575"/>
            <a:ext cx="37782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419100" y="5373688"/>
            <a:ext cx="34321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Пётр Иванович Багратион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5364163" y="5373688"/>
            <a:ext cx="3095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 Богданович Барклай-де-Толли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amsung\Picture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283575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547813" y="6092825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Отступление русской армии.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amsung\Pictures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85471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755650" y="5805488"/>
            <a:ext cx="7561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месяца продолжалось отступление.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amsung\Pictures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33375"/>
            <a:ext cx="8494713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:\Users\Samsung\Pictures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65475"/>
            <a:ext cx="469265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368300" y="5876925"/>
            <a:ext cx="3771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Смоленское сражение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amsung\Pictures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17675"/>
            <a:ext cx="36195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395288" y="260350"/>
            <a:ext cx="8353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Затянувшееся отступление вызвало общественное недовольство, поэтому император Александр I подписывает указ о назначении главнокомандующим русскими  войсками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М.И. Кутузова.                                                          </a:t>
            </a:r>
          </a:p>
        </p:txBody>
      </p:sp>
      <p:pic>
        <p:nvPicPr>
          <p:cNvPr id="18436" name="Picture 5" descr="C:\Users\Samsung\Pictures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2057400"/>
            <a:ext cx="47752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4114800" y="5500688"/>
            <a:ext cx="4802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«Приехал Кутузов бить французов» - говорили солдаты.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92D05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92D05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521</TotalTime>
  <Words>289</Words>
  <Application>Microsoft Office PowerPoint</Application>
  <PresentationFormat>Экран (4:3)</PresentationFormat>
  <Paragraphs>43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41</cp:revision>
  <dcterms:created xsi:type="dcterms:W3CDTF">2013-11-09T17:15:25Z</dcterms:created>
  <dcterms:modified xsi:type="dcterms:W3CDTF">2013-12-22T15:31:00Z</dcterms:modified>
</cp:coreProperties>
</file>